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70" roundtripDataSignature="AMtx7miZcrHGQMYYcNCi9pRQgRmlncw1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0" Type="http://customschemas.google.com/relationships/presentationmetadata" Target="meta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2" name="Google Shape;23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0" name="Google Shape;37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3" name="Google Shape;38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4" name="Google Shape;40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9" name="Google Shape;41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4" name="Google Shape;444;p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2" name="Google Shape;45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7" name="Google Shape;47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8" name="Google Shape;49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6" name="Google Shape;50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7" name="Google Shape;51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5" name="Google Shape;24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0" name="Google Shape;53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6" name="Google Shape;54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1" name="Google Shape;561;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7" name="Google Shape;59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8" name="Google Shape;60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6" name="Google Shape;616;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7" name="Google Shape;627;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1" name="Google Shape;651;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9" name="Google Shape;669;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7" name="Google Shape;677;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3" name="Google Shape;26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8" name="Google Shape;698;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6" name="Google Shape;716;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9" name="Google Shape;739;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6" name="Google Shape;756;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9" name="Google Shape;769;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7" name="Google Shape;777;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5" name="Google Shape;785;p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3" name="Google Shape;793;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1" name="Google Shape;801;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7" name="Google Shape;817;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8" name="Google Shape;28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5" name="Google Shape;845;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8" name="Google Shape;878;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8" name="Google Shape;888;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9" name="Google Shape;899;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3" name="Google Shape;913;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7" name="Google Shape;927;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8" name="Google Shape;938;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1" name="Google Shape;961;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1" name="Google Shape;981;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2" name="Google Shape;992;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0" name="Google Shape;30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4" name="Shape 1004"/>
        <p:cNvGrpSpPr/>
        <p:nvPr/>
      </p:nvGrpSpPr>
      <p:grpSpPr>
        <a:xfrm>
          <a:off x="0" y="0"/>
          <a:ext cx="0" cy="0"/>
          <a:chOff x="0" y="0"/>
          <a:chExt cx="0" cy="0"/>
        </a:xfrm>
      </p:grpSpPr>
      <p:sp>
        <p:nvSpPr>
          <p:cNvPr id="1005" name="Google Shape;1005;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6" name="Google Shape;1006;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 name="Shape 1021"/>
        <p:cNvGrpSpPr/>
        <p:nvPr/>
      </p:nvGrpSpPr>
      <p:grpSpPr>
        <a:xfrm>
          <a:off x="0" y="0"/>
          <a:ext cx="0" cy="0"/>
          <a:chOff x="0" y="0"/>
          <a:chExt cx="0" cy="0"/>
        </a:xfrm>
      </p:grpSpPr>
      <p:sp>
        <p:nvSpPr>
          <p:cNvPr id="1022" name="Google Shape;1022;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3" name="Google Shape;1023;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5" name="Shape 1035"/>
        <p:cNvGrpSpPr/>
        <p:nvPr/>
      </p:nvGrpSpPr>
      <p:grpSpPr>
        <a:xfrm>
          <a:off x="0" y="0"/>
          <a:ext cx="0" cy="0"/>
          <a:chOff x="0" y="0"/>
          <a:chExt cx="0" cy="0"/>
        </a:xfrm>
      </p:grpSpPr>
      <p:sp>
        <p:nvSpPr>
          <p:cNvPr id="1036" name="Google Shape;1036;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7" name="Google Shape;1037;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2" name="Shape 1052"/>
        <p:cNvGrpSpPr/>
        <p:nvPr/>
      </p:nvGrpSpPr>
      <p:grpSpPr>
        <a:xfrm>
          <a:off x="0" y="0"/>
          <a:ext cx="0" cy="0"/>
          <a:chOff x="0" y="0"/>
          <a:chExt cx="0" cy="0"/>
        </a:xfrm>
      </p:grpSpPr>
      <p:sp>
        <p:nvSpPr>
          <p:cNvPr id="1053" name="Google Shape;1053;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4" name="Google Shape;1054;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g3a9cdee0381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9" name="Google Shape;1069;g3a9cdee0381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8" name="Shape 1088"/>
        <p:cNvGrpSpPr/>
        <p:nvPr/>
      </p:nvGrpSpPr>
      <p:grpSpPr>
        <a:xfrm>
          <a:off x="0" y="0"/>
          <a:ext cx="0" cy="0"/>
          <a:chOff x="0" y="0"/>
          <a:chExt cx="0" cy="0"/>
        </a:xfrm>
      </p:grpSpPr>
      <p:sp>
        <p:nvSpPr>
          <p:cNvPr id="1089" name="Google Shape;1089;g3a9b860aef9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0" name="Google Shape;1090;g3a9b860aef9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3" name="Shape 1103"/>
        <p:cNvGrpSpPr/>
        <p:nvPr/>
      </p:nvGrpSpPr>
      <p:grpSpPr>
        <a:xfrm>
          <a:off x="0" y="0"/>
          <a:ext cx="0" cy="0"/>
          <a:chOff x="0" y="0"/>
          <a:chExt cx="0" cy="0"/>
        </a:xfrm>
      </p:grpSpPr>
      <p:sp>
        <p:nvSpPr>
          <p:cNvPr id="1104" name="Google Shape;1104;g3a9b860aef9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5" name="Google Shape;1105;g3a9b860aef9_0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2" name="Shape 1112"/>
        <p:cNvGrpSpPr/>
        <p:nvPr/>
      </p:nvGrpSpPr>
      <p:grpSpPr>
        <a:xfrm>
          <a:off x="0" y="0"/>
          <a:ext cx="0" cy="0"/>
          <a:chOff x="0" y="0"/>
          <a:chExt cx="0" cy="0"/>
        </a:xfrm>
      </p:grpSpPr>
      <p:sp>
        <p:nvSpPr>
          <p:cNvPr id="1113" name="Google Shape;1113;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4" name="Google Shape;1114;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5" name="Shape 1125"/>
        <p:cNvGrpSpPr/>
        <p:nvPr/>
      </p:nvGrpSpPr>
      <p:grpSpPr>
        <a:xfrm>
          <a:off x="0" y="0"/>
          <a:ext cx="0" cy="0"/>
          <a:chOff x="0" y="0"/>
          <a:chExt cx="0" cy="0"/>
        </a:xfrm>
      </p:grpSpPr>
      <p:sp>
        <p:nvSpPr>
          <p:cNvPr id="1126" name="Google Shape;1126;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7" name="Google Shape;1127;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5" name="Shape 1135"/>
        <p:cNvGrpSpPr/>
        <p:nvPr/>
      </p:nvGrpSpPr>
      <p:grpSpPr>
        <a:xfrm>
          <a:off x="0" y="0"/>
          <a:ext cx="0" cy="0"/>
          <a:chOff x="0" y="0"/>
          <a:chExt cx="0" cy="0"/>
        </a:xfrm>
      </p:grpSpPr>
      <p:sp>
        <p:nvSpPr>
          <p:cNvPr id="1136" name="Google Shape;1136;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7" name="Google Shape;1137;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0" name="Google Shape;31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9" name="Shape 1159"/>
        <p:cNvGrpSpPr/>
        <p:nvPr/>
      </p:nvGrpSpPr>
      <p:grpSpPr>
        <a:xfrm>
          <a:off x="0" y="0"/>
          <a:ext cx="0" cy="0"/>
          <a:chOff x="0" y="0"/>
          <a:chExt cx="0" cy="0"/>
        </a:xfrm>
      </p:grpSpPr>
      <p:sp>
        <p:nvSpPr>
          <p:cNvPr id="1160" name="Google Shape;1160;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61" name="Google Shape;1161;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7" name="Shape 1177"/>
        <p:cNvGrpSpPr/>
        <p:nvPr/>
      </p:nvGrpSpPr>
      <p:grpSpPr>
        <a:xfrm>
          <a:off x="0" y="0"/>
          <a:ext cx="0" cy="0"/>
          <a:chOff x="0" y="0"/>
          <a:chExt cx="0" cy="0"/>
        </a:xfrm>
      </p:grpSpPr>
      <p:sp>
        <p:nvSpPr>
          <p:cNvPr id="1178" name="Google Shape;1178;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9" name="Google Shape;1179;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9" name="Shape 1189"/>
        <p:cNvGrpSpPr/>
        <p:nvPr/>
      </p:nvGrpSpPr>
      <p:grpSpPr>
        <a:xfrm>
          <a:off x="0" y="0"/>
          <a:ext cx="0" cy="0"/>
          <a:chOff x="0" y="0"/>
          <a:chExt cx="0" cy="0"/>
        </a:xfrm>
      </p:grpSpPr>
      <p:sp>
        <p:nvSpPr>
          <p:cNvPr id="1190" name="Google Shape;1190;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1" name="Google Shape;1191;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1" name="Shape 1201"/>
        <p:cNvGrpSpPr/>
        <p:nvPr/>
      </p:nvGrpSpPr>
      <p:grpSpPr>
        <a:xfrm>
          <a:off x="0" y="0"/>
          <a:ext cx="0" cy="0"/>
          <a:chOff x="0" y="0"/>
          <a:chExt cx="0" cy="0"/>
        </a:xfrm>
      </p:grpSpPr>
      <p:sp>
        <p:nvSpPr>
          <p:cNvPr id="1202" name="Google Shape;1202;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3" name="Google Shape;1203;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1" name="Shape 1211"/>
        <p:cNvGrpSpPr/>
        <p:nvPr/>
      </p:nvGrpSpPr>
      <p:grpSpPr>
        <a:xfrm>
          <a:off x="0" y="0"/>
          <a:ext cx="0" cy="0"/>
          <a:chOff x="0" y="0"/>
          <a:chExt cx="0" cy="0"/>
        </a:xfrm>
      </p:grpSpPr>
      <p:sp>
        <p:nvSpPr>
          <p:cNvPr id="1212" name="Google Shape;1212;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3" name="Google Shape;1213;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8" name="Google Shape;31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9" name="Google Shape;32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8" name="Google Shape;34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2" name="Shape 52"/>
        <p:cNvGrpSpPr/>
        <p:nvPr/>
      </p:nvGrpSpPr>
      <p:grpSpPr>
        <a:xfrm>
          <a:off x="0" y="0"/>
          <a:ext cx="0" cy="0"/>
          <a:chOff x="0" y="0"/>
          <a:chExt cx="0" cy="0"/>
        </a:xfrm>
      </p:grpSpPr>
      <p:sp>
        <p:nvSpPr>
          <p:cNvPr id="53" name="Google Shape;53;p61"/>
          <p:cNvSpPr txBox="1"/>
          <p:nvPr>
            <p:ph idx="10" type="dt"/>
          </p:nvPr>
        </p:nvSpPr>
        <p:spPr>
          <a:xfrm>
            <a:off x="11185382" y="8824915"/>
            <a:ext cx="4114800" cy="54768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61"/>
          <p:cNvSpPr txBox="1"/>
          <p:nvPr>
            <p:ph idx="11" type="ftr"/>
          </p:nvPr>
        </p:nvSpPr>
        <p:spPr>
          <a:xfrm>
            <a:off x="1712117" y="8824913"/>
            <a:ext cx="9358964" cy="5476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61"/>
          <p:cNvSpPr txBox="1"/>
          <p:nvPr>
            <p:ph idx="12" type="sldNum"/>
          </p:nvPr>
        </p:nvSpPr>
        <p:spPr>
          <a:xfrm>
            <a:off x="15414482" y="8824912"/>
            <a:ext cx="1156634" cy="54768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panorámica con descripción">
  <p:cSld name="Imagen panorámica con descripción">
    <p:spTree>
      <p:nvGrpSpPr>
        <p:cNvPr id="165" name="Shape 165"/>
        <p:cNvGrpSpPr/>
        <p:nvPr/>
      </p:nvGrpSpPr>
      <p:grpSpPr>
        <a:xfrm>
          <a:off x="0" y="0"/>
          <a:ext cx="0" cy="0"/>
          <a:chOff x="0" y="0"/>
          <a:chExt cx="0" cy="0"/>
        </a:xfrm>
      </p:grpSpPr>
      <p:sp>
        <p:nvSpPr>
          <p:cNvPr id="166" name="Google Shape;166;p70"/>
          <p:cNvSpPr txBox="1"/>
          <p:nvPr>
            <p:ph type="title"/>
          </p:nvPr>
        </p:nvSpPr>
        <p:spPr>
          <a:xfrm>
            <a:off x="1712115" y="6456997"/>
            <a:ext cx="14868533" cy="122903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800"/>
              <a:buFont typeface="Twentieth Century"/>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70"/>
          <p:cNvSpPr/>
          <p:nvPr>
            <p:ph idx="2" type="pic"/>
          </p:nvPr>
        </p:nvSpPr>
        <p:spPr>
          <a:xfrm>
            <a:off x="1712116" y="909639"/>
            <a:ext cx="14868531" cy="4949667"/>
          </a:xfrm>
          <a:prstGeom prst="round2DiagRect">
            <a:avLst>
              <a:gd fmla="val 4860" name="adj1"/>
              <a:gd fmla="val 0" name="adj2"/>
            </a:avLst>
          </a:prstGeom>
          <a:noFill/>
          <a:ln cap="sq" cmpd="sng" w="19050">
            <a:solidFill>
              <a:srgbClr val="CCDFFB">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168" name="Google Shape;168;p70"/>
          <p:cNvSpPr txBox="1"/>
          <p:nvPr>
            <p:ph idx="1" type="body"/>
          </p:nvPr>
        </p:nvSpPr>
        <p:spPr>
          <a:xfrm>
            <a:off x="1712046" y="7686030"/>
            <a:ext cx="14866289" cy="102370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500"/>
              </a:spcBef>
              <a:spcAft>
                <a:spcPts val="0"/>
              </a:spcAft>
              <a:buClr>
                <a:schemeClr val="lt1"/>
              </a:buClr>
              <a:buSzPts val="3000"/>
              <a:buNone/>
              <a:defRPr sz="2400"/>
            </a:lvl1pPr>
            <a:lvl2pPr indent="-228600" lvl="1" marL="914400" algn="l">
              <a:lnSpc>
                <a:spcPct val="120000"/>
              </a:lnSpc>
              <a:spcBef>
                <a:spcPts val="750"/>
              </a:spcBef>
              <a:spcAft>
                <a:spcPts val="0"/>
              </a:spcAft>
              <a:buClr>
                <a:schemeClr val="lt1"/>
              </a:buClr>
              <a:buSzPts val="2625"/>
              <a:buNone/>
              <a:defRPr sz="2100"/>
            </a:lvl2pPr>
            <a:lvl3pPr indent="-228600" lvl="2" marL="1371600" algn="l">
              <a:lnSpc>
                <a:spcPct val="120000"/>
              </a:lnSpc>
              <a:spcBef>
                <a:spcPts val="750"/>
              </a:spcBef>
              <a:spcAft>
                <a:spcPts val="0"/>
              </a:spcAft>
              <a:buClr>
                <a:schemeClr val="lt1"/>
              </a:buClr>
              <a:buSzPts val="2250"/>
              <a:buNone/>
              <a:defRPr sz="1800"/>
            </a:lvl3pPr>
            <a:lvl4pPr indent="-228600" lvl="3" marL="1828800" algn="l">
              <a:lnSpc>
                <a:spcPct val="120000"/>
              </a:lnSpc>
              <a:spcBef>
                <a:spcPts val="750"/>
              </a:spcBef>
              <a:spcAft>
                <a:spcPts val="0"/>
              </a:spcAft>
              <a:buClr>
                <a:schemeClr val="lt1"/>
              </a:buClr>
              <a:buSzPts val="1875"/>
              <a:buNone/>
              <a:defRPr sz="1500"/>
            </a:lvl4pPr>
            <a:lvl5pPr indent="-228600" lvl="4" marL="2286000" algn="l">
              <a:lnSpc>
                <a:spcPct val="120000"/>
              </a:lnSpc>
              <a:spcBef>
                <a:spcPts val="750"/>
              </a:spcBef>
              <a:spcAft>
                <a:spcPts val="0"/>
              </a:spcAft>
              <a:buClr>
                <a:schemeClr val="lt1"/>
              </a:buClr>
              <a:buSzPts val="1875"/>
              <a:buNone/>
              <a:defRPr sz="1500"/>
            </a:lvl5pPr>
            <a:lvl6pPr indent="-228600" lvl="5" marL="2743200" algn="l">
              <a:lnSpc>
                <a:spcPct val="120000"/>
              </a:lnSpc>
              <a:spcBef>
                <a:spcPts val="750"/>
              </a:spcBef>
              <a:spcAft>
                <a:spcPts val="0"/>
              </a:spcAft>
              <a:buClr>
                <a:schemeClr val="lt1"/>
              </a:buClr>
              <a:buSzPts val="1875"/>
              <a:buNone/>
              <a:defRPr sz="1500"/>
            </a:lvl6pPr>
            <a:lvl7pPr indent="-228600" lvl="6" marL="3200400" algn="l">
              <a:lnSpc>
                <a:spcPct val="120000"/>
              </a:lnSpc>
              <a:spcBef>
                <a:spcPts val="750"/>
              </a:spcBef>
              <a:spcAft>
                <a:spcPts val="0"/>
              </a:spcAft>
              <a:buClr>
                <a:schemeClr val="lt1"/>
              </a:buClr>
              <a:buSzPts val="1875"/>
              <a:buNone/>
              <a:defRPr sz="1500"/>
            </a:lvl7pPr>
            <a:lvl8pPr indent="-228600" lvl="7" marL="3657600" algn="l">
              <a:lnSpc>
                <a:spcPct val="120000"/>
              </a:lnSpc>
              <a:spcBef>
                <a:spcPts val="750"/>
              </a:spcBef>
              <a:spcAft>
                <a:spcPts val="0"/>
              </a:spcAft>
              <a:buClr>
                <a:schemeClr val="lt1"/>
              </a:buClr>
              <a:buSzPts val="1875"/>
              <a:buNone/>
              <a:defRPr sz="1500"/>
            </a:lvl8pPr>
            <a:lvl9pPr indent="-228600" lvl="8" marL="4114800" algn="l">
              <a:lnSpc>
                <a:spcPct val="120000"/>
              </a:lnSpc>
              <a:spcBef>
                <a:spcPts val="750"/>
              </a:spcBef>
              <a:spcAft>
                <a:spcPts val="0"/>
              </a:spcAft>
              <a:buClr>
                <a:schemeClr val="lt1"/>
              </a:buClr>
              <a:buSzPts val="1875"/>
              <a:buNone/>
              <a:defRPr sz="1500"/>
            </a:lvl9pPr>
          </a:lstStyle>
          <a:p/>
        </p:txBody>
      </p:sp>
      <p:sp>
        <p:nvSpPr>
          <p:cNvPr id="169" name="Google Shape;169;p70"/>
          <p:cNvSpPr txBox="1"/>
          <p:nvPr>
            <p:ph idx="10" type="dt"/>
          </p:nvPr>
        </p:nvSpPr>
        <p:spPr>
          <a:xfrm>
            <a:off x="11185382" y="8824915"/>
            <a:ext cx="4114800" cy="54768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70"/>
          <p:cNvSpPr txBox="1"/>
          <p:nvPr>
            <p:ph idx="11" type="ftr"/>
          </p:nvPr>
        </p:nvSpPr>
        <p:spPr>
          <a:xfrm>
            <a:off x="1712117" y="8824913"/>
            <a:ext cx="9358964" cy="5476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70"/>
          <p:cNvSpPr txBox="1"/>
          <p:nvPr>
            <p:ph idx="12" type="sldNum"/>
          </p:nvPr>
        </p:nvSpPr>
        <p:spPr>
          <a:xfrm>
            <a:off x="15414482" y="8824912"/>
            <a:ext cx="1156634" cy="54768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descripción">
  <p:cSld name="Título y descripción">
    <p:spTree>
      <p:nvGrpSpPr>
        <p:cNvPr id="172" name="Shape 172"/>
        <p:cNvGrpSpPr/>
        <p:nvPr/>
      </p:nvGrpSpPr>
      <p:grpSpPr>
        <a:xfrm>
          <a:off x="0" y="0"/>
          <a:ext cx="0" cy="0"/>
          <a:chOff x="0" y="0"/>
          <a:chExt cx="0" cy="0"/>
        </a:xfrm>
      </p:grpSpPr>
      <p:sp>
        <p:nvSpPr>
          <p:cNvPr id="173" name="Google Shape;173;p71"/>
          <p:cNvSpPr txBox="1"/>
          <p:nvPr>
            <p:ph type="title"/>
          </p:nvPr>
        </p:nvSpPr>
        <p:spPr>
          <a:xfrm>
            <a:off x="1712184" y="914400"/>
            <a:ext cx="14858933" cy="5143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5400"/>
              <a:buFont typeface="Twentieth Century"/>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71"/>
          <p:cNvSpPr txBox="1"/>
          <p:nvPr>
            <p:ph idx="1" type="body"/>
          </p:nvPr>
        </p:nvSpPr>
        <p:spPr>
          <a:xfrm>
            <a:off x="1712115" y="6629399"/>
            <a:ext cx="14856689" cy="2057399"/>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500"/>
              </a:spcBef>
              <a:spcAft>
                <a:spcPts val="0"/>
              </a:spcAft>
              <a:buClr>
                <a:schemeClr val="lt1"/>
              </a:buClr>
              <a:buSzPts val="3375"/>
              <a:buNone/>
              <a:defRPr sz="2700"/>
            </a:lvl1pPr>
            <a:lvl2pPr indent="-228600" lvl="1" marL="914400" algn="l">
              <a:lnSpc>
                <a:spcPct val="120000"/>
              </a:lnSpc>
              <a:spcBef>
                <a:spcPts val="750"/>
              </a:spcBef>
              <a:spcAft>
                <a:spcPts val="0"/>
              </a:spcAft>
              <a:buClr>
                <a:schemeClr val="lt1"/>
              </a:buClr>
              <a:buSzPts val="2625"/>
              <a:buNone/>
              <a:defRPr sz="2100"/>
            </a:lvl2pPr>
            <a:lvl3pPr indent="-228600" lvl="2" marL="1371600" algn="l">
              <a:lnSpc>
                <a:spcPct val="120000"/>
              </a:lnSpc>
              <a:spcBef>
                <a:spcPts val="750"/>
              </a:spcBef>
              <a:spcAft>
                <a:spcPts val="0"/>
              </a:spcAft>
              <a:buClr>
                <a:schemeClr val="lt1"/>
              </a:buClr>
              <a:buSzPts val="2250"/>
              <a:buNone/>
              <a:defRPr sz="1800"/>
            </a:lvl3pPr>
            <a:lvl4pPr indent="-228600" lvl="3" marL="1828800" algn="l">
              <a:lnSpc>
                <a:spcPct val="120000"/>
              </a:lnSpc>
              <a:spcBef>
                <a:spcPts val="750"/>
              </a:spcBef>
              <a:spcAft>
                <a:spcPts val="0"/>
              </a:spcAft>
              <a:buClr>
                <a:schemeClr val="lt1"/>
              </a:buClr>
              <a:buSzPts val="1875"/>
              <a:buNone/>
              <a:defRPr sz="1500"/>
            </a:lvl4pPr>
            <a:lvl5pPr indent="-228600" lvl="4" marL="2286000" algn="l">
              <a:lnSpc>
                <a:spcPct val="120000"/>
              </a:lnSpc>
              <a:spcBef>
                <a:spcPts val="750"/>
              </a:spcBef>
              <a:spcAft>
                <a:spcPts val="0"/>
              </a:spcAft>
              <a:buClr>
                <a:schemeClr val="lt1"/>
              </a:buClr>
              <a:buSzPts val="1875"/>
              <a:buNone/>
              <a:defRPr sz="1500"/>
            </a:lvl5pPr>
            <a:lvl6pPr indent="-228600" lvl="5" marL="2743200" algn="l">
              <a:lnSpc>
                <a:spcPct val="120000"/>
              </a:lnSpc>
              <a:spcBef>
                <a:spcPts val="750"/>
              </a:spcBef>
              <a:spcAft>
                <a:spcPts val="0"/>
              </a:spcAft>
              <a:buClr>
                <a:schemeClr val="lt1"/>
              </a:buClr>
              <a:buSzPts val="1875"/>
              <a:buNone/>
              <a:defRPr sz="1500"/>
            </a:lvl6pPr>
            <a:lvl7pPr indent="-228600" lvl="6" marL="3200400" algn="l">
              <a:lnSpc>
                <a:spcPct val="120000"/>
              </a:lnSpc>
              <a:spcBef>
                <a:spcPts val="750"/>
              </a:spcBef>
              <a:spcAft>
                <a:spcPts val="0"/>
              </a:spcAft>
              <a:buClr>
                <a:schemeClr val="lt1"/>
              </a:buClr>
              <a:buSzPts val="1875"/>
              <a:buNone/>
              <a:defRPr sz="1500"/>
            </a:lvl7pPr>
            <a:lvl8pPr indent="-228600" lvl="7" marL="3657600" algn="l">
              <a:lnSpc>
                <a:spcPct val="120000"/>
              </a:lnSpc>
              <a:spcBef>
                <a:spcPts val="750"/>
              </a:spcBef>
              <a:spcAft>
                <a:spcPts val="0"/>
              </a:spcAft>
              <a:buClr>
                <a:schemeClr val="lt1"/>
              </a:buClr>
              <a:buSzPts val="1875"/>
              <a:buNone/>
              <a:defRPr sz="1500"/>
            </a:lvl8pPr>
            <a:lvl9pPr indent="-228600" lvl="8" marL="4114800" algn="l">
              <a:lnSpc>
                <a:spcPct val="120000"/>
              </a:lnSpc>
              <a:spcBef>
                <a:spcPts val="750"/>
              </a:spcBef>
              <a:spcAft>
                <a:spcPts val="0"/>
              </a:spcAft>
              <a:buClr>
                <a:schemeClr val="lt1"/>
              </a:buClr>
              <a:buSzPts val="1875"/>
              <a:buNone/>
              <a:defRPr sz="1500"/>
            </a:lvl9pPr>
          </a:lstStyle>
          <a:p/>
        </p:txBody>
      </p:sp>
      <p:sp>
        <p:nvSpPr>
          <p:cNvPr id="175" name="Google Shape;175;p71"/>
          <p:cNvSpPr txBox="1"/>
          <p:nvPr>
            <p:ph idx="10" type="dt"/>
          </p:nvPr>
        </p:nvSpPr>
        <p:spPr>
          <a:xfrm>
            <a:off x="11185382" y="8824915"/>
            <a:ext cx="4114800" cy="54768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71"/>
          <p:cNvSpPr txBox="1"/>
          <p:nvPr>
            <p:ph idx="11" type="ftr"/>
          </p:nvPr>
        </p:nvSpPr>
        <p:spPr>
          <a:xfrm>
            <a:off x="1712117" y="8824913"/>
            <a:ext cx="9358964" cy="5476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71"/>
          <p:cNvSpPr txBox="1"/>
          <p:nvPr>
            <p:ph idx="12" type="sldNum"/>
          </p:nvPr>
        </p:nvSpPr>
        <p:spPr>
          <a:xfrm>
            <a:off x="15414482" y="8824912"/>
            <a:ext cx="1156634" cy="54768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 con descripción">
  <p:cSld name="Cita con descripción">
    <p:spTree>
      <p:nvGrpSpPr>
        <p:cNvPr id="178" name="Shape 178"/>
        <p:cNvGrpSpPr/>
        <p:nvPr/>
      </p:nvGrpSpPr>
      <p:grpSpPr>
        <a:xfrm>
          <a:off x="0" y="0"/>
          <a:ext cx="0" cy="0"/>
          <a:chOff x="0" y="0"/>
          <a:chExt cx="0" cy="0"/>
        </a:xfrm>
      </p:grpSpPr>
      <p:sp>
        <p:nvSpPr>
          <p:cNvPr id="179" name="Google Shape;179;p72"/>
          <p:cNvSpPr txBox="1"/>
          <p:nvPr>
            <p:ph type="title"/>
          </p:nvPr>
        </p:nvSpPr>
        <p:spPr>
          <a:xfrm>
            <a:off x="2169318" y="914399"/>
            <a:ext cx="13954128" cy="41226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5400"/>
              <a:buFont typeface="Twentieth Century"/>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p72"/>
          <p:cNvSpPr txBox="1"/>
          <p:nvPr>
            <p:ph idx="1" type="body"/>
          </p:nvPr>
        </p:nvSpPr>
        <p:spPr>
          <a:xfrm>
            <a:off x="2580966" y="5048336"/>
            <a:ext cx="13128449" cy="82345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500"/>
              </a:spcBef>
              <a:spcAft>
                <a:spcPts val="0"/>
              </a:spcAft>
              <a:buClr>
                <a:schemeClr val="lt1"/>
              </a:buClr>
              <a:buSzPts val="2625"/>
              <a:buNone/>
              <a:defRPr sz="2100"/>
            </a:lvl1pPr>
            <a:lvl2pPr indent="-228600" lvl="1" marL="914400" algn="l">
              <a:lnSpc>
                <a:spcPct val="120000"/>
              </a:lnSpc>
              <a:spcBef>
                <a:spcPts val="750"/>
              </a:spcBef>
              <a:spcAft>
                <a:spcPts val="0"/>
              </a:spcAft>
              <a:buClr>
                <a:schemeClr val="lt1"/>
              </a:buClr>
              <a:buSzPts val="2625"/>
              <a:buNone/>
              <a:defRPr sz="2100"/>
            </a:lvl2pPr>
            <a:lvl3pPr indent="-228600" lvl="2" marL="1371600" algn="l">
              <a:lnSpc>
                <a:spcPct val="120000"/>
              </a:lnSpc>
              <a:spcBef>
                <a:spcPts val="750"/>
              </a:spcBef>
              <a:spcAft>
                <a:spcPts val="0"/>
              </a:spcAft>
              <a:buClr>
                <a:schemeClr val="lt1"/>
              </a:buClr>
              <a:buSzPts val="2250"/>
              <a:buNone/>
              <a:defRPr sz="1800"/>
            </a:lvl3pPr>
            <a:lvl4pPr indent="-228600" lvl="3" marL="1828800" algn="l">
              <a:lnSpc>
                <a:spcPct val="120000"/>
              </a:lnSpc>
              <a:spcBef>
                <a:spcPts val="750"/>
              </a:spcBef>
              <a:spcAft>
                <a:spcPts val="0"/>
              </a:spcAft>
              <a:buClr>
                <a:schemeClr val="lt1"/>
              </a:buClr>
              <a:buSzPts val="1875"/>
              <a:buNone/>
              <a:defRPr sz="1500"/>
            </a:lvl4pPr>
            <a:lvl5pPr indent="-228600" lvl="4" marL="2286000" algn="l">
              <a:lnSpc>
                <a:spcPct val="120000"/>
              </a:lnSpc>
              <a:spcBef>
                <a:spcPts val="750"/>
              </a:spcBef>
              <a:spcAft>
                <a:spcPts val="0"/>
              </a:spcAft>
              <a:buClr>
                <a:schemeClr val="lt1"/>
              </a:buClr>
              <a:buSzPts val="1875"/>
              <a:buNone/>
              <a:defRPr sz="1500"/>
            </a:lvl5pPr>
            <a:lvl6pPr indent="-228600" lvl="5" marL="2743200" algn="l">
              <a:lnSpc>
                <a:spcPct val="120000"/>
              </a:lnSpc>
              <a:spcBef>
                <a:spcPts val="750"/>
              </a:spcBef>
              <a:spcAft>
                <a:spcPts val="0"/>
              </a:spcAft>
              <a:buClr>
                <a:schemeClr val="lt1"/>
              </a:buClr>
              <a:buSzPts val="1875"/>
              <a:buNone/>
              <a:defRPr sz="1500"/>
            </a:lvl6pPr>
            <a:lvl7pPr indent="-228600" lvl="6" marL="3200400" algn="l">
              <a:lnSpc>
                <a:spcPct val="120000"/>
              </a:lnSpc>
              <a:spcBef>
                <a:spcPts val="750"/>
              </a:spcBef>
              <a:spcAft>
                <a:spcPts val="0"/>
              </a:spcAft>
              <a:buClr>
                <a:schemeClr val="lt1"/>
              </a:buClr>
              <a:buSzPts val="1875"/>
              <a:buNone/>
              <a:defRPr sz="1500"/>
            </a:lvl7pPr>
            <a:lvl8pPr indent="-228600" lvl="7" marL="3657600" algn="l">
              <a:lnSpc>
                <a:spcPct val="120000"/>
              </a:lnSpc>
              <a:spcBef>
                <a:spcPts val="750"/>
              </a:spcBef>
              <a:spcAft>
                <a:spcPts val="0"/>
              </a:spcAft>
              <a:buClr>
                <a:schemeClr val="lt1"/>
              </a:buClr>
              <a:buSzPts val="1875"/>
              <a:buNone/>
              <a:defRPr sz="1500"/>
            </a:lvl8pPr>
            <a:lvl9pPr indent="-228600" lvl="8" marL="4114800" algn="l">
              <a:lnSpc>
                <a:spcPct val="120000"/>
              </a:lnSpc>
              <a:spcBef>
                <a:spcPts val="750"/>
              </a:spcBef>
              <a:spcAft>
                <a:spcPts val="0"/>
              </a:spcAft>
              <a:buClr>
                <a:schemeClr val="lt1"/>
              </a:buClr>
              <a:buSzPts val="1875"/>
              <a:buNone/>
              <a:defRPr sz="1500"/>
            </a:lvl9pPr>
          </a:lstStyle>
          <a:p/>
        </p:txBody>
      </p:sp>
      <p:sp>
        <p:nvSpPr>
          <p:cNvPr id="181" name="Google Shape;181;p72"/>
          <p:cNvSpPr txBox="1"/>
          <p:nvPr>
            <p:ph idx="2" type="body"/>
          </p:nvPr>
        </p:nvSpPr>
        <p:spPr>
          <a:xfrm>
            <a:off x="1712116" y="6464879"/>
            <a:ext cx="14859003" cy="2234244"/>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500"/>
              </a:spcBef>
              <a:spcAft>
                <a:spcPts val="0"/>
              </a:spcAft>
              <a:buClr>
                <a:schemeClr val="lt1"/>
              </a:buClr>
              <a:buSzPts val="3375"/>
              <a:buNone/>
              <a:defRPr sz="2700"/>
            </a:lvl1pPr>
            <a:lvl2pPr indent="-228600" lvl="1" marL="914400" algn="l">
              <a:lnSpc>
                <a:spcPct val="120000"/>
              </a:lnSpc>
              <a:spcBef>
                <a:spcPts val="750"/>
              </a:spcBef>
              <a:spcAft>
                <a:spcPts val="0"/>
              </a:spcAft>
              <a:buClr>
                <a:schemeClr val="lt1"/>
              </a:buClr>
              <a:buSzPts val="2625"/>
              <a:buNone/>
              <a:defRPr sz="2100"/>
            </a:lvl2pPr>
            <a:lvl3pPr indent="-228600" lvl="2" marL="1371600" algn="l">
              <a:lnSpc>
                <a:spcPct val="120000"/>
              </a:lnSpc>
              <a:spcBef>
                <a:spcPts val="750"/>
              </a:spcBef>
              <a:spcAft>
                <a:spcPts val="0"/>
              </a:spcAft>
              <a:buClr>
                <a:schemeClr val="lt1"/>
              </a:buClr>
              <a:buSzPts val="2250"/>
              <a:buNone/>
              <a:defRPr sz="1800"/>
            </a:lvl3pPr>
            <a:lvl4pPr indent="-228600" lvl="3" marL="1828800" algn="l">
              <a:lnSpc>
                <a:spcPct val="120000"/>
              </a:lnSpc>
              <a:spcBef>
                <a:spcPts val="750"/>
              </a:spcBef>
              <a:spcAft>
                <a:spcPts val="0"/>
              </a:spcAft>
              <a:buClr>
                <a:schemeClr val="lt1"/>
              </a:buClr>
              <a:buSzPts val="1875"/>
              <a:buNone/>
              <a:defRPr sz="1500"/>
            </a:lvl4pPr>
            <a:lvl5pPr indent="-228600" lvl="4" marL="2286000" algn="l">
              <a:lnSpc>
                <a:spcPct val="120000"/>
              </a:lnSpc>
              <a:spcBef>
                <a:spcPts val="750"/>
              </a:spcBef>
              <a:spcAft>
                <a:spcPts val="0"/>
              </a:spcAft>
              <a:buClr>
                <a:schemeClr val="lt1"/>
              </a:buClr>
              <a:buSzPts val="1875"/>
              <a:buNone/>
              <a:defRPr sz="1500"/>
            </a:lvl5pPr>
            <a:lvl6pPr indent="-228600" lvl="5" marL="2743200" algn="l">
              <a:lnSpc>
                <a:spcPct val="120000"/>
              </a:lnSpc>
              <a:spcBef>
                <a:spcPts val="750"/>
              </a:spcBef>
              <a:spcAft>
                <a:spcPts val="0"/>
              </a:spcAft>
              <a:buClr>
                <a:schemeClr val="lt1"/>
              </a:buClr>
              <a:buSzPts val="1875"/>
              <a:buNone/>
              <a:defRPr sz="1500"/>
            </a:lvl6pPr>
            <a:lvl7pPr indent="-228600" lvl="6" marL="3200400" algn="l">
              <a:lnSpc>
                <a:spcPct val="120000"/>
              </a:lnSpc>
              <a:spcBef>
                <a:spcPts val="750"/>
              </a:spcBef>
              <a:spcAft>
                <a:spcPts val="0"/>
              </a:spcAft>
              <a:buClr>
                <a:schemeClr val="lt1"/>
              </a:buClr>
              <a:buSzPts val="1875"/>
              <a:buNone/>
              <a:defRPr sz="1500"/>
            </a:lvl7pPr>
            <a:lvl8pPr indent="-228600" lvl="7" marL="3657600" algn="l">
              <a:lnSpc>
                <a:spcPct val="120000"/>
              </a:lnSpc>
              <a:spcBef>
                <a:spcPts val="750"/>
              </a:spcBef>
              <a:spcAft>
                <a:spcPts val="0"/>
              </a:spcAft>
              <a:buClr>
                <a:schemeClr val="lt1"/>
              </a:buClr>
              <a:buSzPts val="1875"/>
              <a:buNone/>
              <a:defRPr sz="1500"/>
            </a:lvl8pPr>
            <a:lvl9pPr indent="-228600" lvl="8" marL="4114800" algn="l">
              <a:lnSpc>
                <a:spcPct val="120000"/>
              </a:lnSpc>
              <a:spcBef>
                <a:spcPts val="750"/>
              </a:spcBef>
              <a:spcAft>
                <a:spcPts val="0"/>
              </a:spcAft>
              <a:buClr>
                <a:schemeClr val="lt1"/>
              </a:buClr>
              <a:buSzPts val="1875"/>
              <a:buNone/>
              <a:defRPr sz="1500"/>
            </a:lvl9pPr>
          </a:lstStyle>
          <a:p/>
        </p:txBody>
      </p:sp>
      <p:sp>
        <p:nvSpPr>
          <p:cNvPr id="182" name="Google Shape;182;p72"/>
          <p:cNvSpPr txBox="1"/>
          <p:nvPr>
            <p:ph idx="10" type="dt"/>
          </p:nvPr>
        </p:nvSpPr>
        <p:spPr>
          <a:xfrm>
            <a:off x="11185382" y="8824915"/>
            <a:ext cx="4114800" cy="54768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p72"/>
          <p:cNvSpPr txBox="1"/>
          <p:nvPr>
            <p:ph idx="11" type="ftr"/>
          </p:nvPr>
        </p:nvSpPr>
        <p:spPr>
          <a:xfrm>
            <a:off x="1712117" y="8824913"/>
            <a:ext cx="9358964" cy="5476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72"/>
          <p:cNvSpPr txBox="1"/>
          <p:nvPr>
            <p:ph idx="12" type="sldNum"/>
          </p:nvPr>
        </p:nvSpPr>
        <p:spPr>
          <a:xfrm>
            <a:off x="15414482" y="8824912"/>
            <a:ext cx="1156634" cy="54768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s-MX"/>
              <a:t>‹#›</a:t>
            </a:fld>
            <a:endParaRPr/>
          </a:p>
        </p:txBody>
      </p:sp>
      <p:sp>
        <p:nvSpPr>
          <p:cNvPr id="185" name="Google Shape;185;p72"/>
          <p:cNvSpPr txBox="1"/>
          <p:nvPr/>
        </p:nvSpPr>
        <p:spPr>
          <a:xfrm>
            <a:off x="1355268" y="1098591"/>
            <a:ext cx="914400" cy="877164"/>
          </a:xfrm>
          <a:prstGeom prst="rect">
            <a:avLst/>
          </a:prstGeom>
          <a:noFill/>
          <a:ln>
            <a:noFill/>
          </a:ln>
        </p:spPr>
        <p:txBody>
          <a:bodyPr anchorCtr="0" anchor="ctr" bIns="68575" lIns="137150" spcFirstLastPara="1" rIns="137150" wrap="square" tIns="68575">
            <a:noAutofit/>
          </a:bodyPr>
          <a:lstStyle/>
          <a:p>
            <a:pPr indent="0" lvl="0" marL="0" marR="0" rtl="0" algn="r">
              <a:lnSpc>
                <a:spcPct val="100000"/>
              </a:lnSpc>
              <a:spcBef>
                <a:spcPts val="0"/>
              </a:spcBef>
              <a:spcAft>
                <a:spcPts val="0"/>
              </a:spcAft>
              <a:buClr>
                <a:schemeClr val="lt1"/>
              </a:buClr>
              <a:buSzPts val="12000"/>
              <a:buFont typeface="Twentieth Century"/>
              <a:buNone/>
            </a:pPr>
            <a:r>
              <a:rPr b="0" i="0" lang="es-MX" sz="12000" u="none" cap="none" strike="noStrike">
                <a:solidFill>
                  <a:schemeClr val="lt1"/>
                </a:solidFill>
                <a:latin typeface="Twentieth Century"/>
                <a:ea typeface="Twentieth Century"/>
                <a:cs typeface="Twentieth Century"/>
                <a:sym typeface="Twentieth Century"/>
              </a:rPr>
              <a:t>“</a:t>
            </a:r>
            <a:endParaRPr b="0" i="0" sz="1400" u="none" cap="none" strike="noStrike">
              <a:solidFill>
                <a:srgbClr val="000000"/>
              </a:solidFill>
              <a:latin typeface="Arial"/>
              <a:ea typeface="Arial"/>
              <a:cs typeface="Arial"/>
              <a:sym typeface="Arial"/>
            </a:endParaRPr>
          </a:p>
        </p:txBody>
      </p:sp>
      <p:sp>
        <p:nvSpPr>
          <p:cNvPr id="186" name="Google Shape;186;p72"/>
          <p:cNvSpPr txBox="1"/>
          <p:nvPr/>
        </p:nvSpPr>
        <p:spPr>
          <a:xfrm>
            <a:off x="15806055" y="4147458"/>
            <a:ext cx="914400" cy="877164"/>
          </a:xfrm>
          <a:prstGeom prst="rect">
            <a:avLst/>
          </a:prstGeom>
          <a:noFill/>
          <a:ln>
            <a:noFill/>
          </a:ln>
        </p:spPr>
        <p:txBody>
          <a:bodyPr anchorCtr="0" anchor="ctr" bIns="68575" lIns="137150" spcFirstLastPara="1" rIns="137150" wrap="square" tIns="68575">
            <a:noAutofit/>
          </a:bodyPr>
          <a:lstStyle/>
          <a:p>
            <a:pPr indent="0" lvl="0" marL="0" marR="0" rtl="0" algn="r">
              <a:lnSpc>
                <a:spcPct val="100000"/>
              </a:lnSpc>
              <a:spcBef>
                <a:spcPts val="0"/>
              </a:spcBef>
              <a:spcAft>
                <a:spcPts val="0"/>
              </a:spcAft>
              <a:buClr>
                <a:schemeClr val="lt1"/>
              </a:buClr>
              <a:buSzPts val="12000"/>
              <a:buFont typeface="Twentieth Century"/>
              <a:buNone/>
            </a:pPr>
            <a:r>
              <a:rPr b="0" i="0" lang="es-MX" sz="12000" u="none" cap="none" strike="noStrike">
                <a:solidFill>
                  <a:schemeClr val="lt1"/>
                </a:solidFill>
                <a:latin typeface="Twentieth Century"/>
                <a:ea typeface="Twentieth Century"/>
                <a:cs typeface="Twentieth Century"/>
                <a:sym typeface="Twentieth Century"/>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rjeta de nombre">
  <p:cSld name="Tarjeta de nombre">
    <p:spTree>
      <p:nvGrpSpPr>
        <p:cNvPr id="187" name="Shape 187"/>
        <p:cNvGrpSpPr/>
        <p:nvPr/>
      </p:nvGrpSpPr>
      <p:grpSpPr>
        <a:xfrm>
          <a:off x="0" y="0"/>
          <a:ext cx="0" cy="0"/>
          <a:chOff x="0" y="0"/>
          <a:chExt cx="0" cy="0"/>
        </a:xfrm>
      </p:grpSpPr>
      <p:sp>
        <p:nvSpPr>
          <p:cNvPr id="188" name="Google Shape;188;p73"/>
          <p:cNvSpPr txBox="1"/>
          <p:nvPr>
            <p:ph type="title"/>
          </p:nvPr>
        </p:nvSpPr>
        <p:spPr>
          <a:xfrm>
            <a:off x="1712116" y="3201062"/>
            <a:ext cx="14859002" cy="376775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5400"/>
              <a:buFont typeface="Twentieth Century"/>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73"/>
          <p:cNvSpPr txBox="1"/>
          <p:nvPr>
            <p:ph idx="1" type="body"/>
          </p:nvPr>
        </p:nvSpPr>
        <p:spPr>
          <a:xfrm>
            <a:off x="1712046" y="6986483"/>
            <a:ext cx="14856758" cy="171096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500"/>
              </a:spcBef>
              <a:spcAft>
                <a:spcPts val="0"/>
              </a:spcAft>
              <a:buClr>
                <a:schemeClr val="lt1"/>
              </a:buClr>
              <a:buSzPts val="3375"/>
              <a:buNone/>
              <a:defRPr sz="2700"/>
            </a:lvl1pPr>
            <a:lvl2pPr indent="-228600" lvl="1" marL="914400" algn="l">
              <a:lnSpc>
                <a:spcPct val="120000"/>
              </a:lnSpc>
              <a:spcBef>
                <a:spcPts val="750"/>
              </a:spcBef>
              <a:spcAft>
                <a:spcPts val="0"/>
              </a:spcAft>
              <a:buClr>
                <a:schemeClr val="lt1"/>
              </a:buClr>
              <a:buSzPts val="2625"/>
              <a:buNone/>
              <a:defRPr sz="2100"/>
            </a:lvl2pPr>
            <a:lvl3pPr indent="-228600" lvl="2" marL="1371600" algn="l">
              <a:lnSpc>
                <a:spcPct val="120000"/>
              </a:lnSpc>
              <a:spcBef>
                <a:spcPts val="750"/>
              </a:spcBef>
              <a:spcAft>
                <a:spcPts val="0"/>
              </a:spcAft>
              <a:buClr>
                <a:schemeClr val="lt1"/>
              </a:buClr>
              <a:buSzPts val="2250"/>
              <a:buNone/>
              <a:defRPr sz="1800"/>
            </a:lvl3pPr>
            <a:lvl4pPr indent="-228600" lvl="3" marL="1828800" algn="l">
              <a:lnSpc>
                <a:spcPct val="120000"/>
              </a:lnSpc>
              <a:spcBef>
                <a:spcPts val="750"/>
              </a:spcBef>
              <a:spcAft>
                <a:spcPts val="0"/>
              </a:spcAft>
              <a:buClr>
                <a:schemeClr val="lt1"/>
              </a:buClr>
              <a:buSzPts val="1875"/>
              <a:buNone/>
              <a:defRPr sz="1500"/>
            </a:lvl4pPr>
            <a:lvl5pPr indent="-228600" lvl="4" marL="2286000" algn="l">
              <a:lnSpc>
                <a:spcPct val="120000"/>
              </a:lnSpc>
              <a:spcBef>
                <a:spcPts val="750"/>
              </a:spcBef>
              <a:spcAft>
                <a:spcPts val="0"/>
              </a:spcAft>
              <a:buClr>
                <a:schemeClr val="lt1"/>
              </a:buClr>
              <a:buSzPts val="1875"/>
              <a:buNone/>
              <a:defRPr sz="1500"/>
            </a:lvl5pPr>
            <a:lvl6pPr indent="-228600" lvl="5" marL="2743200" algn="l">
              <a:lnSpc>
                <a:spcPct val="120000"/>
              </a:lnSpc>
              <a:spcBef>
                <a:spcPts val="750"/>
              </a:spcBef>
              <a:spcAft>
                <a:spcPts val="0"/>
              </a:spcAft>
              <a:buClr>
                <a:schemeClr val="lt1"/>
              </a:buClr>
              <a:buSzPts val="1875"/>
              <a:buNone/>
              <a:defRPr sz="1500"/>
            </a:lvl6pPr>
            <a:lvl7pPr indent="-228600" lvl="6" marL="3200400" algn="l">
              <a:lnSpc>
                <a:spcPct val="120000"/>
              </a:lnSpc>
              <a:spcBef>
                <a:spcPts val="750"/>
              </a:spcBef>
              <a:spcAft>
                <a:spcPts val="0"/>
              </a:spcAft>
              <a:buClr>
                <a:schemeClr val="lt1"/>
              </a:buClr>
              <a:buSzPts val="1875"/>
              <a:buNone/>
              <a:defRPr sz="1500"/>
            </a:lvl7pPr>
            <a:lvl8pPr indent="-228600" lvl="7" marL="3657600" algn="l">
              <a:lnSpc>
                <a:spcPct val="120000"/>
              </a:lnSpc>
              <a:spcBef>
                <a:spcPts val="750"/>
              </a:spcBef>
              <a:spcAft>
                <a:spcPts val="0"/>
              </a:spcAft>
              <a:buClr>
                <a:schemeClr val="lt1"/>
              </a:buClr>
              <a:buSzPts val="1875"/>
              <a:buNone/>
              <a:defRPr sz="1500"/>
            </a:lvl8pPr>
            <a:lvl9pPr indent="-228600" lvl="8" marL="4114800" algn="l">
              <a:lnSpc>
                <a:spcPct val="120000"/>
              </a:lnSpc>
              <a:spcBef>
                <a:spcPts val="750"/>
              </a:spcBef>
              <a:spcAft>
                <a:spcPts val="0"/>
              </a:spcAft>
              <a:buClr>
                <a:schemeClr val="lt1"/>
              </a:buClr>
              <a:buSzPts val="1875"/>
              <a:buNone/>
              <a:defRPr sz="1500"/>
            </a:lvl9pPr>
          </a:lstStyle>
          <a:p/>
        </p:txBody>
      </p:sp>
      <p:sp>
        <p:nvSpPr>
          <p:cNvPr id="190" name="Google Shape;190;p73"/>
          <p:cNvSpPr txBox="1"/>
          <p:nvPr>
            <p:ph idx="10" type="dt"/>
          </p:nvPr>
        </p:nvSpPr>
        <p:spPr>
          <a:xfrm>
            <a:off x="11185382" y="8824915"/>
            <a:ext cx="4114800" cy="54768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73"/>
          <p:cNvSpPr txBox="1"/>
          <p:nvPr>
            <p:ph idx="11" type="ftr"/>
          </p:nvPr>
        </p:nvSpPr>
        <p:spPr>
          <a:xfrm>
            <a:off x="1712117" y="8824913"/>
            <a:ext cx="9358964" cy="5476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73"/>
          <p:cNvSpPr txBox="1"/>
          <p:nvPr>
            <p:ph idx="12" type="sldNum"/>
          </p:nvPr>
        </p:nvSpPr>
        <p:spPr>
          <a:xfrm>
            <a:off x="15414482" y="8824912"/>
            <a:ext cx="1156634" cy="54768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umna 3">
  <p:cSld name="Columna 3">
    <p:spTree>
      <p:nvGrpSpPr>
        <p:cNvPr id="193" name="Shape 193"/>
        <p:cNvGrpSpPr/>
        <p:nvPr/>
      </p:nvGrpSpPr>
      <p:grpSpPr>
        <a:xfrm>
          <a:off x="0" y="0"/>
          <a:ext cx="0" cy="0"/>
          <a:chOff x="0" y="0"/>
          <a:chExt cx="0" cy="0"/>
        </a:xfrm>
      </p:grpSpPr>
      <p:sp>
        <p:nvSpPr>
          <p:cNvPr id="194" name="Google Shape;194;p74"/>
          <p:cNvSpPr txBox="1"/>
          <p:nvPr>
            <p:ph type="title"/>
          </p:nvPr>
        </p:nvSpPr>
        <p:spPr>
          <a:xfrm>
            <a:off x="1712119" y="914400"/>
            <a:ext cx="14858997" cy="2857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74"/>
          <p:cNvSpPr txBox="1"/>
          <p:nvPr>
            <p:ph idx="1" type="body"/>
          </p:nvPr>
        </p:nvSpPr>
        <p:spPr>
          <a:xfrm>
            <a:off x="1712116" y="4011695"/>
            <a:ext cx="4795349" cy="10287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500"/>
              </a:spcBef>
              <a:spcAft>
                <a:spcPts val="0"/>
              </a:spcAft>
              <a:buClr>
                <a:schemeClr val="lt1"/>
              </a:buClr>
              <a:buSzPts val="4500"/>
              <a:buNone/>
              <a:defRPr b="0" sz="3600" cap="none">
                <a:solidFill>
                  <a:schemeClr val="lt1"/>
                </a:solidFill>
              </a:defRPr>
            </a:lvl1pPr>
            <a:lvl2pPr indent="-228600" lvl="1" marL="914400" algn="l">
              <a:lnSpc>
                <a:spcPct val="120000"/>
              </a:lnSpc>
              <a:spcBef>
                <a:spcPts val="750"/>
              </a:spcBef>
              <a:spcAft>
                <a:spcPts val="0"/>
              </a:spcAft>
              <a:buClr>
                <a:schemeClr val="lt1"/>
              </a:buClr>
              <a:buSzPts val="3750"/>
              <a:buNone/>
              <a:defRPr b="1" sz="3000"/>
            </a:lvl2pPr>
            <a:lvl3pPr indent="-228600" lvl="2" marL="1371600" algn="l">
              <a:lnSpc>
                <a:spcPct val="120000"/>
              </a:lnSpc>
              <a:spcBef>
                <a:spcPts val="750"/>
              </a:spcBef>
              <a:spcAft>
                <a:spcPts val="0"/>
              </a:spcAft>
              <a:buClr>
                <a:schemeClr val="lt1"/>
              </a:buClr>
              <a:buSzPts val="3375"/>
              <a:buNone/>
              <a:defRPr b="1" sz="2700"/>
            </a:lvl3pPr>
            <a:lvl4pPr indent="-228600" lvl="3" marL="1828800" algn="l">
              <a:lnSpc>
                <a:spcPct val="120000"/>
              </a:lnSpc>
              <a:spcBef>
                <a:spcPts val="750"/>
              </a:spcBef>
              <a:spcAft>
                <a:spcPts val="0"/>
              </a:spcAft>
              <a:buClr>
                <a:schemeClr val="lt1"/>
              </a:buClr>
              <a:buSzPts val="3000"/>
              <a:buNone/>
              <a:defRPr b="1" sz="2400"/>
            </a:lvl4pPr>
            <a:lvl5pPr indent="-228600" lvl="4" marL="2286000" algn="l">
              <a:lnSpc>
                <a:spcPct val="120000"/>
              </a:lnSpc>
              <a:spcBef>
                <a:spcPts val="750"/>
              </a:spcBef>
              <a:spcAft>
                <a:spcPts val="0"/>
              </a:spcAft>
              <a:buClr>
                <a:schemeClr val="lt1"/>
              </a:buClr>
              <a:buSzPts val="3000"/>
              <a:buNone/>
              <a:defRPr b="1" sz="2400"/>
            </a:lvl5pPr>
            <a:lvl6pPr indent="-228600" lvl="5" marL="2743200" algn="l">
              <a:lnSpc>
                <a:spcPct val="120000"/>
              </a:lnSpc>
              <a:spcBef>
                <a:spcPts val="750"/>
              </a:spcBef>
              <a:spcAft>
                <a:spcPts val="0"/>
              </a:spcAft>
              <a:buClr>
                <a:schemeClr val="lt1"/>
              </a:buClr>
              <a:buSzPts val="3000"/>
              <a:buNone/>
              <a:defRPr b="1" sz="2400"/>
            </a:lvl6pPr>
            <a:lvl7pPr indent="-228600" lvl="6" marL="3200400" algn="l">
              <a:lnSpc>
                <a:spcPct val="120000"/>
              </a:lnSpc>
              <a:spcBef>
                <a:spcPts val="750"/>
              </a:spcBef>
              <a:spcAft>
                <a:spcPts val="0"/>
              </a:spcAft>
              <a:buClr>
                <a:schemeClr val="lt1"/>
              </a:buClr>
              <a:buSzPts val="3000"/>
              <a:buNone/>
              <a:defRPr b="1" sz="2400"/>
            </a:lvl7pPr>
            <a:lvl8pPr indent="-228600" lvl="7" marL="3657600" algn="l">
              <a:lnSpc>
                <a:spcPct val="120000"/>
              </a:lnSpc>
              <a:spcBef>
                <a:spcPts val="750"/>
              </a:spcBef>
              <a:spcAft>
                <a:spcPts val="0"/>
              </a:spcAft>
              <a:buClr>
                <a:schemeClr val="lt1"/>
              </a:buClr>
              <a:buSzPts val="3000"/>
              <a:buNone/>
              <a:defRPr b="1" sz="2400"/>
            </a:lvl8pPr>
            <a:lvl9pPr indent="-228600" lvl="8" marL="4114800" algn="l">
              <a:lnSpc>
                <a:spcPct val="120000"/>
              </a:lnSpc>
              <a:spcBef>
                <a:spcPts val="750"/>
              </a:spcBef>
              <a:spcAft>
                <a:spcPts val="0"/>
              </a:spcAft>
              <a:buClr>
                <a:schemeClr val="lt1"/>
              </a:buClr>
              <a:buSzPts val="3000"/>
              <a:buNone/>
              <a:defRPr b="1" sz="2400"/>
            </a:lvl9pPr>
          </a:lstStyle>
          <a:p/>
        </p:txBody>
      </p:sp>
      <p:sp>
        <p:nvSpPr>
          <p:cNvPr id="196" name="Google Shape;196;p74"/>
          <p:cNvSpPr txBox="1"/>
          <p:nvPr>
            <p:ph idx="2" type="body"/>
          </p:nvPr>
        </p:nvSpPr>
        <p:spPr>
          <a:xfrm>
            <a:off x="1691878" y="5040395"/>
            <a:ext cx="4813103" cy="364640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500"/>
              </a:spcBef>
              <a:spcAft>
                <a:spcPts val="0"/>
              </a:spcAft>
              <a:buClr>
                <a:schemeClr val="lt1"/>
              </a:buClr>
              <a:buSzPts val="2625"/>
              <a:buNone/>
              <a:defRPr sz="2100"/>
            </a:lvl1pPr>
            <a:lvl2pPr indent="-228600" lvl="1" marL="914400" algn="l">
              <a:lnSpc>
                <a:spcPct val="120000"/>
              </a:lnSpc>
              <a:spcBef>
                <a:spcPts val="750"/>
              </a:spcBef>
              <a:spcAft>
                <a:spcPts val="0"/>
              </a:spcAft>
              <a:buClr>
                <a:schemeClr val="lt1"/>
              </a:buClr>
              <a:buSzPts val="2250"/>
              <a:buNone/>
              <a:defRPr sz="1800"/>
            </a:lvl2pPr>
            <a:lvl3pPr indent="-228600" lvl="2" marL="1371600" algn="l">
              <a:lnSpc>
                <a:spcPct val="120000"/>
              </a:lnSpc>
              <a:spcBef>
                <a:spcPts val="750"/>
              </a:spcBef>
              <a:spcAft>
                <a:spcPts val="0"/>
              </a:spcAft>
              <a:buClr>
                <a:schemeClr val="lt1"/>
              </a:buClr>
              <a:buSzPts val="1875"/>
              <a:buNone/>
              <a:defRPr sz="1500"/>
            </a:lvl3pPr>
            <a:lvl4pPr indent="-228600" lvl="3" marL="1828800" algn="l">
              <a:lnSpc>
                <a:spcPct val="120000"/>
              </a:lnSpc>
              <a:spcBef>
                <a:spcPts val="750"/>
              </a:spcBef>
              <a:spcAft>
                <a:spcPts val="0"/>
              </a:spcAft>
              <a:buClr>
                <a:schemeClr val="lt1"/>
              </a:buClr>
              <a:buSzPts val="1688"/>
              <a:buNone/>
              <a:defRPr sz="1350"/>
            </a:lvl4pPr>
            <a:lvl5pPr indent="-228600" lvl="4" marL="2286000" algn="l">
              <a:lnSpc>
                <a:spcPct val="120000"/>
              </a:lnSpc>
              <a:spcBef>
                <a:spcPts val="750"/>
              </a:spcBef>
              <a:spcAft>
                <a:spcPts val="0"/>
              </a:spcAft>
              <a:buClr>
                <a:schemeClr val="lt1"/>
              </a:buClr>
              <a:buSzPts val="1688"/>
              <a:buNone/>
              <a:defRPr sz="1350"/>
            </a:lvl5pPr>
            <a:lvl6pPr indent="-228600" lvl="5" marL="2743200" algn="l">
              <a:lnSpc>
                <a:spcPct val="120000"/>
              </a:lnSpc>
              <a:spcBef>
                <a:spcPts val="750"/>
              </a:spcBef>
              <a:spcAft>
                <a:spcPts val="0"/>
              </a:spcAft>
              <a:buClr>
                <a:schemeClr val="lt1"/>
              </a:buClr>
              <a:buSzPts val="1688"/>
              <a:buNone/>
              <a:defRPr sz="1350"/>
            </a:lvl6pPr>
            <a:lvl7pPr indent="-228600" lvl="6" marL="3200400" algn="l">
              <a:lnSpc>
                <a:spcPct val="120000"/>
              </a:lnSpc>
              <a:spcBef>
                <a:spcPts val="750"/>
              </a:spcBef>
              <a:spcAft>
                <a:spcPts val="0"/>
              </a:spcAft>
              <a:buClr>
                <a:schemeClr val="lt1"/>
              </a:buClr>
              <a:buSzPts val="1688"/>
              <a:buNone/>
              <a:defRPr sz="1350"/>
            </a:lvl7pPr>
            <a:lvl8pPr indent="-228600" lvl="7" marL="3657600" algn="l">
              <a:lnSpc>
                <a:spcPct val="120000"/>
              </a:lnSpc>
              <a:spcBef>
                <a:spcPts val="750"/>
              </a:spcBef>
              <a:spcAft>
                <a:spcPts val="0"/>
              </a:spcAft>
              <a:buClr>
                <a:schemeClr val="lt1"/>
              </a:buClr>
              <a:buSzPts val="1688"/>
              <a:buNone/>
              <a:defRPr sz="1350"/>
            </a:lvl8pPr>
            <a:lvl9pPr indent="-228600" lvl="8" marL="4114800" algn="l">
              <a:lnSpc>
                <a:spcPct val="120000"/>
              </a:lnSpc>
              <a:spcBef>
                <a:spcPts val="750"/>
              </a:spcBef>
              <a:spcAft>
                <a:spcPts val="0"/>
              </a:spcAft>
              <a:buClr>
                <a:schemeClr val="lt1"/>
              </a:buClr>
              <a:buSzPts val="1688"/>
              <a:buNone/>
              <a:defRPr sz="1350"/>
            </a:lvl9pPr>
          </a:lstStyle>
          <a:p/>
        </p:txBody>
      </p:sp>
      <p:sp>
        <p:nvSpPr>
          <p:cNvPr id="197" name="Google Shape;197;p74"/>
          <p:cNvSpPr txBox="1"/>
          <p:nvPr>
            <p:ph idx="3" type="body"/>
          </p:nvPr>
        </p:nvSpPr>
        <p:spPr>
          <a:xfrm>
            <a:off x="6772150" y="4016453"/>
            <a:ext cx="4776578" cy="10287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500"/>
              </a:spcBef>
              <a:spcAft>
                <a:spcPts val="0"/>
              </a:spcAft>
              <a:buClr>
                <a:schemeClr val="lt1"/>
              </a:buClr>
              <a:buSzPts val="4500"/>
              <a:buNone/>
              <a:defRPr b="0" sz="3600" cap="none">
                <a:solidFill>
                  <a:schemeClr val="lt1"/>
                </a:solidFill>
              </a:defRPr>
            </a:lvl1pPr>
            <a:lvl2pPr indent="-228600" lvl="1" marL="914400" algn="l">
              <a:lnSpc>
                <a:spcPct val="120000"/>
              </a:lnSpc>
              <a:spcBef>
                <a:spcPts val="750"/>
              </a:spcBef>
              <a:spcAft>
                <a:spcPts val="0"/>
              </a:spcAft>
              <a:buClr>
                <a:schemeClr val="lt1"/>
              </a:buClr>
              <a:buSzPts val="3750"/>
              <a:buNone/>
              <a:defRPr b="1" sz="3000"/>
            </a:lvl2pPr>
            <a:lvl3pPr indent="-228600" lvl="2" marL="1371600" algn="l">
              <a:lnSpc>
                <a:spcPct val="120000"/>
              </a:lnSpc>
              <a:spcBef>
                <a:spcPts val="750"/>
              </a:spcBef>
              <a:spcAft>
                <a:spcPts val="0"/>
              </a:spcAft>
              <a:buClr>
                <a:schemeClr val="lt1"/>
              </a:buClr>
              <a:buSzPts val="3375"/>
              <a:buNone/>
              <a:defRPr b="1" sz="2700"/>
            </a:lvl3pPr>
            <a:lvl4pPr indent="-228600" lvl="3" marL="1828800" algn="l">
              <a:lnSpc>
                <a:spcPct val="120000"/>
              </a:lnSpc>
              <a:spcBef>
                <a:spcPts val="750"/>
              </a:spcBef>
              <a:spcAft>
                <a:spcPts val="0"/>
              </a:spcAft>
              <a:buClr>
                <a:schemeClr val="lt1"/>
              </a:buClr>
              <a:buSzPts val="3000"/>
              <a:buNone/>
              <a:defRPr b="1" sz="2400"/>
            </a:lvl4pPr>
            <a:lvl5pPr indent="-228600" lvl="4" marL="2286000" algn="l">
              <a:lnSpc>
                <a:spcPct val="120000"/>
              </a:lnSpc>
              <a:spcBef>
                <a:spcPts val="750"/>
              </a:spcBef>
              <a:spcAft>
                <a:spcPts val="0"/>
              </a:spcAft>
              <a:buClr>
                <a:schemeClr val="lt1"/>
              </a:buClr>
              <a:buSzPts val="3000"/>
              <a:buNone/>
              <a:defRPr b="1" sz="2400"/>
            </a:lvl5pPr>
            <a:lvl6pPr indent="-228600" lvl="5" marL="2743200" algn="l">
              <a:lnSpc>
                <a:spcPct val="120000"/>
              </a:lnSpc>
              <a:spcBef>
                <a:spcPts val="750"/>
              </a:spcBef>
              <a:spcAft>
                <a:spcPts val="0"/>
              </a:spcAft>
              <a:buClr>
                <a:schemeClr val="lt1"/>
              </a:buClr>
              <a:buSzPts val="3000"/>
              <a:buNone/>
              <a:defRPr b="1" sz="2400"/>
            </a:lvl6pPr>
            <a:lvl7pPr indent="-228600" lvl="6" marL="3200400" algn="l">
              <a:lnSpc>
                <a:spcPct val="120000"/>
              </a:lnSpc>
              <a:spcBef>
                <a:spcPts val="750"/>
              </a:spcBef>
              <a:spcAft>
                <a:spcPts val="0"/>
              </a:spcAft>
              <a:buClr>
                <a:schemeClr val="lt1"/>
              </a:buClr>
              <a:buSzPts val="3000"/>
              <a:buNone/>
              <a:defRPr b="1" sz="2400"/>
            </a:lvl7pPr>
            <a:lvl8pPr indent="-228600" lvl="7" marL="3657600" algn="l">
              <a:lnSpc>
                <a:spcPct val="120000"/>
              </a:lnSpc>
              <a:spcBef>
                <a:spcPts val="750"/>
              </a:spcBef>
              <a:spcAft>
                <a:spcPts val="0"/>
              </a:spcAft>
              <a:buClr>
                <a:schemeClr val="lt1"/>
              </a:buClr>
              <a:buSzPts val="3000"/>
              <a:buNone/>
              <a:defRPr b="1" sz="2400"/>
            </a:lvl8pPr>
            <a:lvl9pPr indent="-228600" lvl="8" marL="4114800" algn="l">
              <a:lnSpc>
                <a:spcPct val="120000"/>
              </a:lnSpc>
              <a:spcBef>
                <a:spcPts val="750"/>
              </a:spcBef>
              <a:spcAft>
                <a:spcPts val="0"/>
              </a:spcAft>
              <a:buClr>
                <a:schemeClr val="lt1"/>
              </a:buClr>
              <a:buSzPts val="3000"/>
              <a:buNone/>
              <a:defRPr b="1" sz="2400"/>
            </a:lvl9pPr>
          </a:lstStyle>
          <a:p/>
        </p:txBody>
      </p:sp>
      <p:sp>
        <p:nvSpPr>
          <p:cNvPr id="198" name="Google Shape;198;p74"/>
          <p:cNvSpPr txBox="1"/>
          <p:nvPr>
            <p:ph idx="4" type="body"/>
          </p:nvPr>
        </p:nvSpPr>
        <p:spPr>
          <a:xfrm>
            <a:off x="6756319" y="5045153"/>
            <a:ext cx="4793745" cy="364640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500"/>
              </a:spcBef>
              <a:spcAft>
                <a:spcPts val="0"/>
              </a:spcAft>
              <a:buClr>
                <a:schemeClr val="lt1"/>
              </a:buClr>
              <a:buSzPts val="2625"/>
              <a:buNone/>
              <a:defRPr sz="2100"/>
            </a:lvl1pPr>
            <a:lvl2pPr indent="-228600" lvl="1" marL="914400" algn="l">
              <a:lnSpc>
                <a:spcPct val="120000"/>
              </a:lnSpc>
              <a:spcBef>
                <a:spcPts val="750"/>
              </a:spcBef>
              <a:spcAft>
                <a:spcPts val="0"/>
              </a:spcAft>
              <a:buClr>
                <a:schemeClr val="lt1"/>
              </a:buClr>
              <a:buSzPts val="2250"/>
              <a:buNone/>
              <a:defRPr sz="1800"/>
            </a:lvl2pPr>
            <a:lvl3pPr indent="-228600" lvl="2" marL="1371600" algn="l">
              <a:lnSpc>
                <a:spcPct val="120000"/>
              </a:lnSpc>
              <a:spcBef>
                <a:spcPts val="750"/>
              </a:spcBef>
              <a:spcAft>
                <a:spcPts val="0"/>
              </a:spcAft>
              <a:buClr>
                <a:schemeClr val="lt1"/>
              </a:buClr>
              <a:buSzPts val="1875"/>
              <a:buNone/>
              <a:defRPr sz="1500"/>
            </a:lvl3pPr>
            <a:lvl4pPr indent="-228600" lvl="3" marL="1828800" algn="l">
              <a:lnSpc>
                <a:spcPct val="120000"/>
              </a:lnSpc>
              <a:spcBef>
                <a:spcPts val="750"/>
              </a:spcBef>
              <a:spcAft>
                <a:spcPts val="0"/>
              </a:spcAft>
              <a:buClr>
                <a:schemeClr val="lt1"/>
              </a:buClr>
              <a:buSzPts val="1688"/>
              <a:buNone/>
              <a:defRPr sz="1350"/>
            </a:lvl4pPr>
            <a:lvl5pPr indent="-228600" lvl="4" marL="2286000" algn="l">
              <a:lnSpc>
                <a:spcPct val="120000"/>
              </a:lnSpc>
              <a:spcBef>
                <a:spcPts val="750"/>
              </a:spcBef>
              <a:spcAft>
                <a:spcPts val="0"/>
              </a:spcAft>
              <a:buClr>
                <a:schemeClr val="lt1"/>
              </a:buClr>
              <a:buSzPts val="1688"/>
              <a:buNone/>
              <a:defRPr sz="1350"/>
            </a:lvl5pPr>
            <a:lvl6pPr indent="-228600" lvl="5" marL="2743200" algn="l">
              <a:lnSpc>
                <a:spcPct val="120000"/>
              </a:lnSpc>
              <a:spcBef>
                <a:spcPts val="750"/>
              </a:spcBef>
              <a:spcAft>
                <a:spcPts val="0"/>
              </a:spcAft>
              <a:buClr>
                <a:schemeClr val="lt1"/>
              </a:buClr>
              <a:buSzPts val="1688"/>
              <a:buNone/>
              <a:defRPr sz="1350"/>
            </a:lvl6pPr>
            <a:lvl7pPr indent="-228600" lvl="6" marL="3200400" algn="l">
              <a:lnSpc>
                <a:spcPct val="120000"/>
              </a:lnSpc>
              <a:spcBef>
                <a:spcPts val="750"/>
              </a:spcBef>
              <a:spcAft>
                <a:spcPts val="0"/>
              </a:spcAft>
              <a:buClr>
                <a:schemeClr val="lt1"/>
              </a:buClr>
              <a:buSzPts val="1688"/>
              <a:buNone/>
              <a:defRPr sz="1350"/>
            </a:lvl7pPr>
            <a:lvl8pPr indent="-228600" lvl="7" marL="3657600" algn="l">
              <a:lnSpc>
                <a:spcPct val="120000"/>
              </a:lnSpc>
              <a:spcBef>
                <a:spcPts val="750"/>
              </a:spcBef>
              <a:spcAft>
                <a:spcPts val="0"/>
              </a:spcAft>
              <a:buClr>
                <a:schemeClr val="lt1"/>
              </a:buClr>
              <a:buSzPts val="1688"/>
              <a:buNone/>
              <a:defRPr sz="1350"/>
            </a:lvl8pPr>
            <a:lvl9pPr indent="-228600" lvl="8" marL="4114800" algn="l">
              <a:lnSpc>
                <a:spcPct val="120000"/>
              </a:lnSpc>
              <a:spcBef>
                <a:spcPts val="750"/>
              </a:spcBef>
              <a:spcAft>
                <a:spcPts val="0"/>
              </a:spcAft>
              <a:buClr>
                <a:schemeClr val="lt1"/>
              </a:buClr>
              <a:buSzPts val="1688"/>
              <a:buNone/>
              <a:defRPr sz="1350"/>
            </a:lvl9pPr>
          </a:lstStyle>
          <a:p/>
        </p:txBody>
      </p:sp>
      <p:sp>
        <p:nvSpPr>
          <p:cNvPr id="199" name="Google Shape;199;p74"/>
          <p:cNvSpPr txBox="1"/>
          <p:nvPr>
            <p:ph idx="5" type="body"/>
          </p:nvPr>
        </p:nvSpPr>
        <p:spPr>
          <a:xfrm>
            <a:off x="11778663" y="4011695"/>
            <a:ext cx="4792452" cy="10287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500"/>
              </a:spcBef>
              <a:spcAft>
                <a:spcPts val="0"/>
              </a:spcAft>
              <a:buClr>
                <a:schemeClr val="lt1"/>
              </a:buClr>
              <a:buSzPts val="4500"/>
              <a:buNone/>
              <a:defRPr b="0" sz="3600" cap="none">
                <a:solidFill>
                  <a:schemeClr val="lt1"/>
                </a:solidFill>
              </a:defRPr>
            </a:lvl1pPr>
            <a:lvl2pPr indent="-228600" lvl="1" marL="914400" algn="l">
              <a:lnSpc>
                <a:spcPct val="120000"/>
              </a:lnSpc>
              <a:spcBef>
                <a:spcPts val="750"/>
              </a:spcBef>
              <a:spcAft>
                <a:spcPts val="0"/>
              </a:spcAft>
              <a:buClr>
                <a:schemeClr val="lt1"/>
              </a:buClr>
              <a:buSzPts val="3750"/>
              <a:buNone/>
              <a:defRPr b="1" sz="3000"/>
            </a:lvl2pPr>
            <a:lvl3pPr indent="-228600" lvl="2" marL="1371600" algn="l">
              <a:lnSpc>
                <a:spcPct val="120000"/>
              </a:lnSpc>
              <a:spcBef>
                <a:spcPts val="750"/>
              </a:spcBef>
              <a:spcAft>
                <a:spcPts val="0"/>
              </a:spcAft>
              <a:buClr>
                <a:schemeClr val="lt1"/>
              </a:buClr>
              <a:buSzPts val="3375"/>
              <a:buNone/>
              <a:defRPr b="1" sz="2700"/>
            </a:lvl3pPr>
            <a:lvl4pPr indent="-228600" lvl="3" marL="1828800" algn="l">
              <a:lnSpc>
                <a:spcPct val="120000"/>
              </a:lnSpc>
              <a:spcBef>
                <a:spcPts val="750"/>
              </a:spcBef>
              <a:spcAft>
                <a:spcPts val="0"/>
              </a:spcAft>
              <a:buClr>
                <a:schemeClr val="lt1"/>
              </a:buClr>
              <a:buSzPts val="3000"/>
              <a:buNone/>
              <a:defRPr b="1" sz="2400"/>
            </a:lvl4pPr>
            <a:lvl5pPr indent="-228600" lvl="4" marL="2286000" algn="l">
              <a:lnSpc>
                <a:spcPct val="120000"/>
              </a:lnSpc>
              <a:spcBef>
                <a:spcPts val="750"/>
              </a:spcBef>
              <a:spcAft>
                <a:spcPts val="0"/>
              </a:spcAft>
              <a:buClr>
                <a:schemeClr val="lt1"/>
              </a:buClr>
              <a:buSzPts val="3000"/>
              <a:buNone/>
              <a:defRPr b="1" sz="2400"/>
            </a:lvl5pPr>
            <a:lvl6pPr indent="-228600" lvl="5" marL="2743200" algn="l">
              <a:lnSpc>
                <a:spcPct val="120000"/>
              </a:lnSpc>
              <a:spcBef>
                <a:spcPts val="750"/>
              </a:spcBef>
              <a:spcAft>
                <a:spcPts val="0"/>
              </a:spcAft>
              <a:buClr>
                <a:schemeClr val="lt1"/>
              </a:buClr>
              <a:buSzPts val="3000"/>
              <a:buNone/>
              <a:defRPr b="1" sz="2400"/>
            </a:lvl6pPr>
            <a:lvl7pPr indent="-228600" lvl="6" marL="3200400" algn="l">
              <a:lnSpc>
                <a:spcPct val="120000"/>
              </a:lnSpc>
              <a:spcBef>
                <a:spcPts val="750"/>
              </a:spcBef>
              <a:spcAft>
                <a:spcPts val="0"/>
              </a:spcAft>
              <a:buClr>
                <a:schemeClr val="lt1"/>
              </a:buClr>
              <a:buSzPts val="3000"/>
              <a:buNone/>
              <a:defRPr b="1" sz="2400"/>
            </a:lvl7pPr>
            <a:lvl8pPr indent="-228600" lvl="7" marL="3657600" algn="l">
              <a:lnSpc>
                <a:spcPct val="120000"/>
              </a:lnSpc>
              <a:spcBef>
                <a:spcPts val="750"/>
              </a:spcBef>
              <a:spcAft>
                <a:spcPts val="0"/>
              </a:spcAft>
              <a:buClr>
                <a:schemeClr val="lt1"/>
              </a:buClr>
              <a:buSzPts val="3000"/>
              <a:buNone/>
              <a:defRPr b="1" sz="2400"/>
            </a:lvl8pPr>
            <a:lvl9pPr indent="-228600" lvl="8" marL="4114800" algn="l">
              <a:lnSpc>
                <a:spcPct val="120000"/>
              </a:lnSpc>
              <a:spcBef>
                <a:spcPts val="750"/>
              </a:spcBef>
              <a:spcAft>
                <a:spcPts val="0"/>
              </a:spcAft>
              <a:buClr>
                <a:schemeClr val="lt1"/>
              </a:buClr>
              <a:buSzPts val="3000"/>
              <a:buNone/>
              <a:defRPr b="1" sz="2400"/>
            </a:lvl9pPr>
          </a:lstStyle>
          <a:p/>
        </p:txBody>
      </p:sp>
      <p:sp>
        <p:nvSpPr>
          <p:cNvPr id="200" name="Google Shape;200;p74"/>
          <p:cNvSpPr txBox="1"/>
          <p:nvPr>
            <p:ph idx="6" type="body"/>
          </p:nvPr>
        </p:nvSpPr>
        <p:spPr>
          <a:xfrm>
            <a:off x="11778663" y="5040395"/>
            <a:ext cx="4792452" cy="364640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500"/>
              </a:spcBef>
              <a:spcAft>
                <a:spcPts val="0"/>
              </a:spcAft>
              <a:buClr>
                <a:schemeClr val="lt1"/>
              </a:buClr>
              <a:buSzPts val="2625"/>
              <a:buNone/>
              <a:defRPr sz="2100"/>
            </a:lvl1pPr>
            <a:lvl2pPr indent="-228600" lvl="1" marL="914400" algn="l">
              <a:lnSpc>
                <a:spcPct val="120000"/>
              </a:lnSpc>
              <a:spcBef>
                <a:spcPts val="750"/>
              </a:spcBef>
              <a:spcAft>
                <a:spcPts val="0"/>
              </a:spcAft>
              <a:buClr>
                <a:schemeClr val="lt1"/>
              </a:buClr>
              <a:buSzPts val="2250"/>
              <a:buNone/>
              <a:defRPr sz="1800"/>
            </a:lvl2pPr>
            <a:lvl3pPr indent="-228600" lvl="2" marL="1371600" algn="l">
              <a:lnSpc>
                <a:spcPct val="120000"/>
              </a:lnSpc>
              <a:spcBef>
                <a:spcPts val="750"/>
              </a:spcBef>
              <a:spcAft>
                <a:spcPts val="0"/>
              </a:spcAft>
              <a:buClr>
                <a:schemeClr val="lt1"/>
              </a:buClr>
              <a:buSzPts val="1875"/>
              <a:buNone/>
              <a:defRPr sz="1500"/>
            </a:lvl3pPr>
            <a:lvl4pPr indent="-228600" lvl="3" marL="1828800" algn="l">
              <a:lnSpc>
                <a:spcPct val="120000"/>
              </a:lnSpc>
              <a:spcBef>
                <a:spcPts val="750"/>
              </a:spcBef>
              <a:spcAft>
                <a:spcPts val="0"/>
              </a:spcAft>
              <a:buClr>
                <a:schemeClr val="lt1"/>
              </a:buClr>
              <a:buSzPts val="1688"/>
              <a:buNone/>
              <a:defRPr sz="1350"/>
            </a:lvl4pPr>
            <a:lvl5pPr indent="-228600" lvl="4" marL="2286000" algn="l">
              <a:lnSpc>
                <a:spcPct val="120000"/>
              </a:lnSpc>
              <a:spcBef>
                <a:spcPts val="750"/>
              </a:spcBef>
              <a:spcAft>
                <a:spcPts val="0"/>
              </a:spcAft>
              <a:buClr>
                <a:schemeClr val="lt1"/>
              </a:buClr>
              <a:buSzPts val="1688"/>
              <a:buNone/>
              <a:defRPr sz="1350"/>
            </a:lvl5pPr>
            <a:lvl6pPr indent="-228600" lvl="5" marL="2743200" algn="l">
              <a:lnSpc>
                <a:spcPct val="120000"/>
              </a:lnSpc>
              <a:spcBef>
                <a:spcPts val="750"/>
              </a:spcBef>
              <a:spcAft>
                <a:spcPts val="0"/>
              </a:spcAft>
              <a:buClr>
                <a:schemeClr val="lt1"/>
              </a:buClr>
              <a:buSzPts val="1688"/>
              <a:buNone/>
              <a:defRPr sz="1350"/>
            </a:lvl6pPr>
            <a:lvl7pPr indent="-228600" lvl="6" marL="3200400" algn="l">
              <a:lnSpc>
                <a:spcPct val="120000"/>
              </a:lnSpc>
              <a:spcBef>
                <a:spcPts val="750"/>
              </a:spcBef>
              <a:spcAft>
                <a:spcPts val="0"/>
              </a:spcAft>
              <a:buClr>
                <a:schemeClr val="lt1"/>
              </a:buClr>
              <a:buSzPts val="1688"/>
              <a:buNone/>
              <a:defRPr sz="1350"/>
            </a:lvl7pPr>
            <a:lvl8pPr indent="-228600" lvl="7" marL="3657600" algn="l">
              <a:lnSpc>
                <a:spcPct val="120000"/>
              </a:lnSpc>
              <a:spcBef>
                <a:spcPts val="750"/>
              </a:spcBef>
              <a:spcAft>
                <a:spcPts val="0"/>
              </a:spcAft>
              <a:buClr>
                <a:schemeClr val="lt1"/>
              </a:buClr>
              <a:buSzPts val="1688"/>
              <a:buNone/>
              <a:defRPr sz="1350"/>
            </a:lvl8pPr>
            <a:lvl9pPr indent="-228600" lvl="8" marL="4114800" algn="l">
              <a:lnSpc>
                <a:spcPct val="120000"/>
              </a:lnSpc>
              <a:spcBef>
                <a:spcPts val="750"/>
              </a:spcBef>
              <a:spcAft>
                <a:spcPts val="0"/>
              </a:spcAft>
              <a:buClr>
                <a:schemeClr val="lt1"/>
              </a:buClr>
              <a:buSzPts val="1688"/>
              <a:buNone/>
              <a:defRPr sz="1350"/>
            </a:lvl9pPr>
          </a:lstStyle>
          <a:p/>
        </p:txBody>
      </p:sp>
      <p:sp>
        <p:nvSpPr>
          <p:cNvPr id="201" name="Google Shape;201;p74"/>
          <p:cNvSpPr txBox="1"/>
          <p:nvPr>
            <p:ph idx="10" type="dt"/>
          </p:nvPr>
        </p:nvSpPr>
        <p:spPr>
          <a:xfrm>
            <a:off x="11185382" y="8824915"/>
            <a:ext cx="4114800" cy="54768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2" name="Google Shape;202;p74"/>
          <p:cNvSpPr txBox="1"/>
          <p:nvPr>
            <p:ph idx="11" type="ftr"/>
          </p:nvPr>
        </p:nvSpPr>
        <p:spPr>
          <a:xfrm>
            <a:off x="1712117" y="8824913"/>
            <a:ext cx="9358964" cy="5476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 name="Google Shape;203;p74"/>
          <p:cNvSpPr txBox="1"/>
          <p:nvPr>
            <p:ph idx="12" type="sldNum"/>
          </p:nvPr>
        </p:nvSpPr>
        <p:spPr>
          <a:xfrm>
            <a:off x="15414482" y="8824912"/>
            <a:ext cx="1156634" cy="54768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umna de imagen 3">
  <p:cSld name="Columna de imagen 3">
    <p:spTree>
      <p:nvGrpSpPr>
        <p:cNvPr id="204" name="Shape 204"/>
        <p:cNvGrpSpPr/>
        <p:nvPr/>
      </p:nvGrpSpPr>
      <p:grpSpPr>
        <a:xfrm>
          <a:off x="0" y="0"/>
          <a:ext cx="0" cy="0"/>
          <a:chOff x="0" y="0"/>
          <a:chExt cx="0" cy="0"/>
        </a:xfrm>
      </p:grpSpPr>
      <p:sp>
        <p:nvSpPr>
          <p:cNvPr id="205" name="Google Shape;205;p75"/>
          <p:cNvSpPr txBox="1"/>
          <p:nvPr>
            <p:ph type="title"/>
          </p:nvPr>
        </p:nvSpPr>
        <p:spPr>
          <a:xfrm>
            <a:off x="1712117" y="914400"/>
            <a:ext cx="14858999" cy="2857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p75"/>
          <p:cNvSpPr txBox="1"/>
          <p:nvPr>
            <p:ph idx="1" type="body"/>
          </p:nvPr>
        </p:nvSpPr>
        <p:spPr>
          <a:xfrm>
            <a:off x="1712119" y="6606894"/>
            <a:ext cx="4792860" cy="864393"/>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500"/>
              </a:spcBef>
              <a:spcAft>
                <a:spcPts val="0"/>
              </a:spcAft>
              <a:buClr>
                <a:schemeClr val="lt1"/>
              </a:buClr>
              <a:buSzPts val="3750"/>
              <a:buNone/>
              <a:defRPr b="0" sz="3000" cap="none">
                <a:solidFill>
                  <a:schemeClr val="lt1"/>
                </a:solidFill>
              </a:defRPr>
            </a:lvl1pPr>
            <a:lvl2pPr indent="-228600" lvl="1" marL="914400" algn="l">
              <a:lnSpc>
                <a:spcPct val="120000"/>
              </a:lnSpc>
              <a:spcBef>
                <a:spcPts val="750"/>
              </a:spcBef>
              <a:spcAft>
                <a:spcPts val="0"/>
              </a:spcAft>
              <a:buClr>
                <a:schemeClr val="lt1"/>
              </a:buClr>
              <a:buSzPts val="3750"/>
              <a:buNone/>
              <a:defRPr b="1" sz="3000"/>
            </a:lvl2pPr>
            <a:lvl3pPr indent="-228600" lvl="2" marL="1371600" algn="l">
              <a:lnSpc>
                <a:spcPct val="120000"/>
              </a:lnSpc>
              <a:spcBef>
                <a:spcPts val="750"/>
              </a:spcBef>
              <a:spcAft>
                <a:spcPts val="0"/>
              </a:spcAft>
              <a:buClr>
                <a:schemeClr val="lt1"/>
              </a:buClr>
              <a:buSzPts val="3375"/>
              <a:buNone/>
              <a:defRPr b="1" sz="2700"/>
            </a:lvl3pPr>
            <a:lvl4pPr indent="-228600" lvl="3" marL="1828800" algn="l">
              <a:lnSpc>
                <a:spcPct val="120000"/>
              </a:lnSpc>
              <a:spcBef>
                <a:spcPts val="750"/>
              </a:spcBef>
              <a:spcAft>
                <a:spcPts val="0"/>
              </a:spcAft>
              <a:buClr>
                <a:schemeClr val="lt1"/>
              </a:buClr>
              <a:buSzPts val="3000"/>
              <a:buNone/>
              <a:defRPr b="1" sz="2400"/>
            </a:lvl4pPr>
            <a:lvl5pPr indent="-228600" lvl="4" marL="2286000" algn="l">
              <a:lnSpc>
                <a:spcPct val="120000"/>
              </a:lnSpc>
              <a:spcBef>
                <a:spcPts val="750"/>
              </a:spcBef>
              <a:spcAft>
                <a:spcPts val="0"/>
              </a:spcAft>
              <a:buClr>
                <a:schemeClr val="lt1"/>
              </a:buClr>
              <a:buSzPts val="3000"/>
              <a:buNone/>
              <a:defRPr b="1" sz="2400"/>
            </a:lvl5pPr>
            <a:lvl6pPr indent="-228600" lvl="5" marL="2743200" algn="l">
              <a:lnSpc>
                <a:spcPct val="120000"/>
              </a:lnSpc>
              <a:spcBef>
                <a:spcPts val="750"/>
              </a:spcBef>
              <a:spcAft>
                <a:spcPts val="0"/>
              </a:spcAft>
              <a:buClr>
                <a:schemeClr val="lt1"/>
              </a:buClr>
              <a:buSzPts val="3000"/>
              <a:buNone/>
              <a:defRPr b="1" sz="2400"/>
            </a:lvl6pPr>
            <a:lvl7pPr indent="-228600" lvl="6" marL="3200400" algn="l">
              <a:lnSpc>
                <a:spcPct val="120000"/>
              </a:lnSpc>
              <a:spcBef>
                <a:spcPts val="750"/>
              </a:spcBef>
              <a:spcAft>
                <a:spcPts val="0"/>
              </a:spcAft>
              <a:buClr>
                <a:schemeClr val="lt1"/>
              </a:buClr>
              <a:buSzPts val="3000"/>
              <a:buNone/>
              <a:defRPr b="1" sz="2400"/>
            </a:lvl7pPr>
            <a:lvl8pPr indent="-228600" lvl="7" marL="3657600" algn="l">
              <a:lnSpc>
                <a:spcPct val="120000"/>
              </a:lnSpc>
              <a:spcBef>
                <a:spcPts val="750"/>
              </a:spcBef>
              <a:spcAft>
                <a:spcPts val="0"/>
              </a:spcAft>
              <a:buClr>
                <a:schemeClr val="lt1"/>
              </a:buClr>
              <a:buSzPts val="3000"/>
              <a:buNone/>
              <a:defRPr b="1" sz="2400"/>
            </a:lvl8pPr>
            <a:lvl9pPr indent="-228600" lvl="8" marL="4114800" algn="l">
              <a:lnSpc>
                <a:spcPct val="120000"/>
              </a:lnSpc>
              <a:spcBef>
                <a:spcPts val="750"/>
              </a:spcBef>
              <a:spcAft>
                <a:spcPts val="0"/>
              </a:spcAft>
              <a:buClr>
                <a:schemeClr val="lt1"/>
              </a:buClr>
              <a:buSzPts val="3000"/>
              <a:buNone/>
              <a:defRPr b="1" sz="2400"/>
            </a:lvl9pPr>
          </a:lstStyle>
          <a:p/>
        </p:txBody>
      </p:sp>
      <p:sp>
        <p:nvSpPr>
          <p:cNvPr id="207" name="Google Shape;207;p75"/>
          <p:cNvSpPr/>
          <p:nvPr>
            <p:ph idx="2" type="pic"/>
          </p:nvPr>
        </p:nvSpPr>
        <p:spPr>
          <a:xfrm>
            <a:off x="1712119" y="4000497"/>
            <a:ext cx="4792860" cy="2286000"/>
          </a:xfrm>
          <a:prstGeom prst="round2DiagRect">
            <a:avLst>
              <a:gd fmla="val 16667" name="adj1"/>
              <a:gd fmla="val 0" name="adj2"/>
            </a:avLst>
          </a:prstGeom>
          <a:noFill/>
          <a:ln cap="sq" cmpd="sng" w="19050">
            <a:solidFill>
              <a:srgbClr val="CCDFFB">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08" name="Google Shape;208;p75"/>
          <p:cNvSpPr txBox="1"/>
          <p:nvPr>
            <p:ph idx="3" type="body"/>
          </p:nvPr>
        </p:nvSpPr>
        <p:spPr>
          <a:xfrm>
            <a:off x="1712119" y="7471288"/>
            <a:ext cx="4792860" cy="122676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500"/>
              </a:spcBef>
              <a:spcAft>
                <a:spcPts val="0"/>
              </a:spcAft>
              <a:buClr>
                <a:schemeClr val="lt1"/>
              </a:buClr>
              <a:buSzPts val="2625"/>
              <a:buNone/>
              <a:defRPr sz="2100"/>
            </a:lvl1pPr>
            <a:lvl2pPr indent="-228600" lvl="1" marL="914400" algn="l">
              <a:lnSpc>
                <a:spcPct val="120000"/>
              </a:lnSpc>
              <a:spcBef>
                <a:spcPts val="750"/>
              </a:spcBef>
              <a:spcAft>
                <a:spcPts val="0"/>
              </a:spcAft>
              <a:buClr>
                <a:schemeClr val="lt1"/>
              </a:buClr>
              <a:buSzPts val="2250"/>
              <a:buNone/>
              <a:defRPr sz="1800"/>
            </a:lvl2pPr>
            <a:lvl3pPr indent="-228600" lvl="2" marL="1371600" algn="l">
              <a:lnSpc>
                <a:spcPct val="120000"/>
              </a:lnSpc>
              <a:spcBef>
                <a:spcPts val="750"/>
              </a:spcBef>
              <a:spcAft>
                <a:spcPts val="0"/>
              </a:spcAft>
              <a:buClr>
                <a:schemeClr val="lt1"/>
              </a:buClr>
              <a:buSzPts val="1875"/>
              <a:buNone/>
              <a:defRPr sz="1500"/>
            </a:lvl3pPr>
            <a:lvl4pPr indent="-228600" lvl="3" marL="1828800" algn="l">
              <a:lnSpc>
                <a:spcPct val="120000"/>
              </a:lnSpc>
              <a:spcBef>
                <a:spcPts val="750"/>
              </a:spcBef>
              <a:spcAft>
                <a:spcPts val="0"/>
              </a:spcAft>
              <a:buClr>
                <a:schemeClr val="lt1"/>
              </a:buClr>
              <a:buSzPts val="1688"/>
              <a:buNone/>
              <a:defRPr sz="1350"/>
            </a:lvl4pPr>
            <a:lvl5pPr indent="-228600" lvl="4" marL="2286000" algn="l">
              <a:lnSpc>
                <a:spcPct val="120000"/>
              </a:lnSpc>
              <a:spcBef>
                <a:spcPts val="750"/>
              </a:spcBef>
              <a:spcAft>
                <a:spcPts val="0"/>
              </a:spcAft>
              <a:buClr>
                <a:schemeClr val="lt1"/>
              </a:buClr>
              <a:buSzPts val="1688"/>
              <a:buNone/>
              <a:defRPr sz="1350"/>
            </a:lvl5pPr>
            <a:lvl6pPr indent="-228600" lvl="5" marL="2743200" algn="l">
              <a:lnSpc>
                <a:spcPct val="120000"/>
              </a:lnSpc>
              <a:spcBef>
                <a:spcPts val="750"/>
              </a:spcBef>
              <a:spcAft>
                <a:spcPts val="0"/>
              </a:spcAft>
              <a:buClr>
                <a:schemeClr val="lt1"/>
              </a:buClr>
              <a:buSzPts val="1688"/>
              <a:buNone/>
              <a:defRPr sz="1350"/>
            </a:lvl6pPr>
            <a:lvl7pPr indent="-228600" lvl="6" marL="3200400" algn="l">
              <a:lnSpc>
                <a:spcPct val="120000"/>
              </a:lnSpc>
              <a:spcBef>
                <a:spcPts val="750"/>
              </a:spcBef>
              <a:spcAft>
                <a:spcPts val="0"/>
              </a:spcAft>
              <a:buClr>
                <a:schemeClr val="lt1"/>
              </a:buClr>
              <a:buSzPts val="1688"/>
              <a:buNone/>
              <a:defRPr sz="1350"/>
            </a:lvl7pPr>
            <a:lvl8pPr indent="-228600" lvl="7" marL="3657600" algn="l">
              <a:lnSpc>
                <a:spcPct val="120000"/>
              </a:lnSpc>
              <a:spcBef>
                <a:spcPts val="750"/>
              </a:spcBef>
              <a:spcAft>
                <a:spcPts val="0"/>
              </a:spcAft>
              <a:buClr>
                <a:schemeClr val="lt1"/>
              </a:buClr>
              <a:buSzPts val="1688"/>
              <a:buNone/>
              <a:defRPr sz="1350"/>
            </a:lvl8pPr>
            <a:lvl9pPr indent="-228600" lvl="8" marL="4114800" algn="l">
              <a:lnSpc>
                <a:spcPct val="120000"/>
              </a:lnSpc>
              <a:spcBef>
                <a:spcPts val="750"/>
              </a:spcBef>
              <a:spcAft>
                <a:spcPts val="0"/>
              </a:spcAft>
              <a:buClr>
                <a:schemeClr val="lt1"/>
              </a:buClr>
              <a:buSzPts val="1688"/>
              <a:buNone/>
              <a:defRPr sz="1350"/>
            </a:lvl9pPr>
          </a:lstStyle>
          <a:p/>
        </p:txBody>
      </p:sp>
      <p:sp>
        <p:nvSpPr>
          <p:cNvPr id="209" name="Google Shape;209;p75"/>
          <p:cNvSpPr txBox="1"/>
          <p:nvPr>
            <p:ph idx="4" type="body"/>
          </p:nvPr>
        </p:nvSpPr>
        <p:spPr>
          <a:xfrm>
            <a:off x="6733580" y="6606894"/>
            <a:ext cx="4800600" cy="864393"/>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500"/>
              </a:spcBef>
              <a:spcAft>
                <a:spcPts val="0"/>
              </a:spcAft>
              <a:buClr>
                <a:schemeClr val="lt1"/>
              </a:buClr>
              <a:buSzPts val="3750"/>
              <a:buNone/>
              <a:defRPr b="0" sz="3000" cap="none">
                <a:solidFill>
                  <a:schemeClr val="lt1"/>
                </a:solidFill>
              </a:defRPr>
            </a:lvl1pPr>
            <a:lvl2pPr indent="-228600" lvl="1" marL="914400" algn="l">
              <a:lnSpc>
                <a:spcPct val="120000"/>
              </a:lnSpc>
              <a:spcBef>
                <a:spcPts val="750"/>
              </a:spcBef>
              <a:spcAft>
                <a:spcPts val="0"/>
              </a:spcAft>
              <a:buClr>
                <a:schemeClr val="lt1"/>
              </a:buClr>
              <a:buSzPts val="3750"/>
              <a:buNone/>
              <a:defRPr b="1" sz="3000"/>
            </a:lvl2pPr>
            <a:lvl3pPr indent="-228600" lvl="2" marL="1371600" algn="l">
              <a:lnSpc>
                <a:spcPct val="120000"/>
              </a:lnSpc>
              <a:spcBef>
                <a:spcPts val="750"/>
              </a:spcBef>
              <a:spcAft>
                <a:spcPts val="0"/>
              </a:spcAft>
              <a:buClr>
                <a:schemeClr val="lt1"/>
              </a:buClr>
              <a:buSzPts val="3375"/>
              <a:buNone/>
              <a:defRPr b="1" sz="2700"/>
            </a:lvl3pPr>
            <a:lvl4pPr indent="-228600" lvl="3" marL="1828800" algn="l">
              <a:lnSpc>
                <a:spcPct val="120000"/>
              </a:lnSpc>
              <a:spcBef>
                <a:spcPts val="750"/>
              </a:spcBef>
              <a:spcAft>
                <a:spcPts val="0"/>
              </a:spcAft>
              <a:buClr>
                <a:schemeClr val="lt1"/>
              </a:buClr>
              <a:buSzPts val="3000"/>
              <a:buNone/>
              <a:defRPr b="1" sz="2400"/>
            </a:lvl4pPr>
            <a:lvl5pPr indent="-228600" lvl="4" marL="2286000" algn="l">
              <a:lnSpc>
                <a:spcPct val="120000"/>
              </a:lnSpc>
              <a:spcBef>
                <a:spcPts val="750"/>
              </a:spcBef>
              <a:spcAft>
                <a:spcPts val="0"/>
              </a:spcAft>
              <a:buClr>
                <a:schemeClr val="lt1"/>
              </a:buClr>
              <a:buSzPts val="3000"/>
              <a:buNone/>
              <a:defRPr b="1" sz="2400"/>
            </a:lvl5pPr>
            <a:lvl6pPr indent="-228600" lvl="5" marL="2743200" algn="l">
              <a:lnSpc>
                <a:spcPct val="120000"/>
              </a:lnSpc>
              <a:spcBef>
                <a:spcPts val="750"/>
              </a:spcBef>
              <a:spcAft>
                <a:spcPts val="0"/>
              </a:spcAft>
              <a:buClr>
                <a:schemeClr val="lt1"/>
              </a:buClr>
              <a:buSzPts val="3000"/>
              <a:buNone/>
              <a:defRPr b="1" sz="2400"/>
            </a:lvl6pPr>
            <a:lvl7pPr indent="-228600" lvl="6" marL="3200400" algn="l">
              <a:lnSpc>
                <a:spcPct val="120000"/>
              </a:lnSpc>
              <a:spcBef>
                <a:spcPts val="750"/>
              </a:spcBef>
              <a:spcAft>
                <a:spcPts val="0"/>
              </a:spcAft>
              <a:buClr>
                <a:schemeClr val="lt1"/>
              </a:buClr>
              <a:buSzPts val="3000"/>
              <a:buNone/>
              <a:defRPr b="1" sz="2400"/>
            </a:lvl7pPr>
            <a:lvl8pPr indent="-228600" lvl="7" marL="3657600" algn="l">
              <a:lnSpc>
                <a:spcPct val="120000"/>
              </a:lnSpc>
              <a:spcBef>
                <a:spcPts val="750"/>
              </a:spcBef>
              <a:spcAft>
                <a:spcPts val="0"/>
              </a:spcAft>
              <a:buClr>
                <a:schemeClr val="lt1"/>
              </a:buClr>
              <a:buSzPts val="3000"/>
              <a:buNone/>
              <a:defRPr b="1" sz="2400"/>
            </a:lvl8pPr>
            <a:lvl9pPr indent="-228600" lvl="8" marL="4114800" algn="l">
              <a:lnSpc>
                <a:spcPct val="120000"/>
              </a:lnSpc>
              <a:spcBef>
                <a:spcPts val="750"/>
              </a:spcBef>
              <a:spcAft>
                <a:spcPts val="0"/>
              </a:spcAft>
              <a:buClr>
                <a:schemeClr val="lt1"/>
              </a:buClr>
              <a:buSzPts val="3000"/>
              <a:buNone/>
              <a:defRPr b="1" sz="2400"/>
            </a:lvl9pPr>
          </a:lstStyle>
          <a:p/>
        </p:txBody>
      </p:sp>
      <p:sp>
        <p:nvSpPr>
          <p:cNvPr id="210" name="Google Shape;210;p75"/>
          <p:cNvSpPr/>
          <p:nvPr>
            <p:ph idx="5" type="pic"/>
          </p:nvPr>
        </p:nvSpPr>
        <p:spPr>
          <a:xfrm>
            <a:off x="6733580" y="4000497"/>
            <a:ext cx="4798410" cy="2286000"/>
          </a:xfrm>
          <a:prstGeom prst="round2DiagRect">
            <a:avLst>
              <a:gd fmla="val 16667" name="adj1"/>
              <a:gd fmla="val 0" name="adj2"/>
            </a:avLst>
          </a:prstGeom>
          <a:noFill/>
          <a:ln cap="sq" cmpd="sng" w="19050">
            <a:solidFill>
              <a:srgbClr val="CCDFFB">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11" name="Google Shape;211;p75"/>
          <p:cNvSpPr txBox="1"/>
          <p:nvPr>
            <p:ph idx="6" type="body"/>
          </p:nvPr>
        </p:nvSpPr>
        <p:spPr>
          <a:xfrm>
            <a:off x="6731390" y="7471286"/>
            <a:ext cx="4800600" cy="1215513"/>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500"/>
              </a:spcBef>
              <a:spcAft>
                <a:spcPts val="0"/>
              </a:spcAft>
              <a:buClr>
                <a:schemeClr val="lt1"/>
              </a:buClr>
              <a:buSzPts val="2625"/>
              <a:buNone/>
              <a:defRPr sz="2100"/>
            </a:lvl1pPr>
            <a:lvl2pPr indent="-228600" lvl="1" marL="914400" algn="l">
              <a:lnSpc>
                <a:spcPct val="120000"/>
              </a:lnSpc>
              <a:spcBef>
                <a:spcPts val="750"/>
              </a:spcBef>
              <a:spcAft>
                <a:spcPts val="0"/>
              </a:spcAft>
              <a:buClr>
                <a:schemeClr val="lt1"/>
              </a:buClr>
              <a:buSzPts val="2250"/>
              <a:buNone/>
              <a:defRPr sz="1800"/>
            </a:lvl2pPr>
            <a:lvl3pPr indent="-228600" lvl="2" marL="1371600" algn="l">
              <a:lnSpc>
                <a:spcPct val="120000"/>
              </a:lnSpc>
              <a:spcBef>
                <a:spcPts val="750"/>
              </a:spcBef>
              <a:spcAft>
                <a:spcPts val="0"/>
              </a:spcAft>
              <a:buClr>
                <a:schemeClr val="lt1"/>
              </a:buClr>
              <a:buSzPts val="1875"/>
              <a:buNone/>
              <a:defRPr sz="1500"/>
            </a:lvl3pPr>
            <a:lvl4pPr indent="-228600" lvl="3" marL="1828800" algn="l">
              <a:lnSpc>
                <a:spcPct val="120000"/>
              </a:lnSpc>
              <a:spcBef>
                <a:spcPts val="750"/>
              </a:spcBef>
              <a:spcAft>
                <a:spcPts val="0"/>
              </a:spcAft>
              <a:buClr>
                <a:schemeClr val="lt1"/>
              </a:buClr>
              <a:buSzPts val="1688"/>
              <a:buNone/>
              <a:defRPr sz="1350"/>
            </a:lvl4pPr>
            <a:lvl5pPr indent="-228600" lvl="4" marL="2286000" algn="l">
              <a:lnSpc>
                <a:spcPct val="120000"/>
              </a:lnSpc>
              <a:spcBef>
                <a:spcPts val="750"/>
              </a:spcBef>
              <a:spcAft>
                <a:spcPts val="0"/>
              </a:spcAft>
              <a:buClr>
                <a:schemeClr val="lt1"/>
              </a:buClr>
              <a:buSzPts val="1688"/>
              <a:buNone/>
              <a:defRPr sz="1350"/>
            </a:lvl5pPr>
            <a:lvl6pPr indent="-228600" lvl="5" marL="2743200" algn="l">
              <a:lnSpc>
                <a:spcPct val="120000"/>
              </a:lnSpc>
              <a:spcBef>
                <a:spcPts val="750"/>
              </a:spcBef>
              <a:spcAft>
                <a:spcPts val="0"/>
              </a:spcAft>
              <a:buClr>
                <a:schemeClr val="lt1"/>
              </a:buClr>
              <a:buSzPts val="1688"/>
              <a:buNone/>
              <a:defRPr sz="1350"/>
            </a:lvl6pPr>
            <a:lvl7pPr indent="-228600" lvl="6" marL="3200400" algn="l">
              <a:lnSpc>
                <a:spcPct val="120000"/>
              </a:lnSpc>
              <a:spcBef>
                <a:spcPts val="750"/>
              </a:spcBef>
              <a:spcAft>
                <a:spcPts val="0"/>
              </a:spcAft>
              <a:buClr>
                <a:schemeClr val="lt1"/>
              </a:buClr>
              <a:buSzPts val="1688"/>
              <a:buNone/>
              <a:defRPr sz="1350"/>
            </a:lvl7pPr>
            <a:lvl8pPr indent="-228600" lvl="7" marL="3657600" algn="l">
              <a:lnSpc>
                <a:spcPct val="120000"/>
              </a:lnSpc>
              <a:spcBef>
                <a:spcPts val="750"/>
              </a:spcBef>
              <a:spcAft>
                <a:spcPts val="0"/>
              </a:spcAft>
              <a:buClr>
                <a:schemeClr val="lt1"/>
              </a:buClr>
              <a:buSzPts val="1688"/>
              <a:buNone/>
              <a:defRPr sz="1350"/>
            </a:lvl8pPr>
            <a:lvl9pPr indent="-228600" lvl="8" marL="4114800" algn="l">
              <a:lnSpc>
                <a:spcPct val="120000"/>
              </a:lnSpc>
              <a:spcBef>
                <a:spcPts val="750"/>
              </a:spcBef>
              <a:spcAft>
                <a:spcPts val="0"/>
              </a:spcAft>
              <a:buClr>
                <a:schemeClr val="lt1"/>
              </a:buClr>
              <a:buSzPts val="1688"/>
              <a:buNone/>
              <a:defRPr sz="1350"/>
            </a:lvl9pPr>
          </a:lstStyle>
          <a:p/>
        </p:txBody>
      </p:sp>
      <p:sp>
        <p:nvSpPr>
          <p:cNvPr id="212" name="Google Shape;212;p75"/>
          <p:cNvSpPr txBox="1"/>
          <p:nvPr>
            <p:ph idx="7" type="body"/>
          </p:nvPr>
        </p:nvSpPr>
        <p:spPr>
          <a:xfrm>
            <a:off x="11778851" y="6606893"/>
            <a:ext cx="4786112" cy="864393"/>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500"/>
              </a:spcBef>
              <a:spcAft>
                <a:spcPts val="0"/>
              </a:spcAft>
              <a:buClr>
                <a:schemeClr val="lt1"/>
              </a:buClr>
              <a:buSzPts val="3750"/>
              <a:buNone/>
              <a:defRPr b="0" sz="3000" cap="none">
                <a:solidFill>
                  <a:schemeClr val="lt1"/>
                </a:solidFill>
              </a:defRPr>
            </a:lvl1pPr>
            <a:lvl2pPr indent="-228600" lvl="1" marL="914400" algn="l">
              <a:lnSpc>
                <a:spcPct val="120000"/>
              </a:lnSpc>
              <a:spcBef>
                <a:spcPts val="750"/>
              </a:spcBef>
              <a:spcAft>
                <a:spcPts val="0"/>
              </a:spcAft>
              <a:buClr>
                <a:schemeClr val="lt1"/>
              </a:buClr>
              <a:buSzPts val="3750"/>
              <a:buNone/>
              <a:defRPr b="1" sz="3000"/>
            </a:lvl2pPr>
            <a:lvl3pPr indent="-228600" lvl="2" marL="1371600" algn="l">
              <a:lnSpc>
                <a:spcPct val="120000"/>
              </a:lnSpc>
              <a:spcBef>
                <a:spcPts val="750"/>
              </a:spcBef>
              <a:spcAft>
                <a:spcPts val="0"/>
              </a:spcAft>
              <a:buClr>
                <a:schemeClr val="lt1"/>
              </a:buClr>
              <a:buSzPts val="3375"/>
              <a:buNone/>
              <a:defRPr b="1" sz="2700"/>
            </a:lvl3pPr>
            <a:lvl4pPr indent="-228600" lvl="3" marL="1828800" algn="l">
              <a:lnSpc>
                <a:spcPct val="120000"/>
              </a:lnSpc>
              <a:spcBef>
                <a:spcPts val="750"/>
              </a:spcBef>
              <a:spcAft>
                <a:spcPts val="0"/>
              </a:spcAft>
              <a:buClr>
                <a:schemeClr val="lt1"/>
              </a:buClr>
              <a:buSzPts val="3000"/>
              <a:buNone/>
              <a:defRPr b="1" sz="2400"/>
            </a:lvl4pPr>
            <a:lvl5pPr indent="-228600" lvl="4" marL="2286000" algn="l">
              <a:lnSpc>
                <a:spcPct val="120000"/>
              </a:lnSpc>
              <a:spcBef>
                <a:spcPts val="750"/>
              </a:spcBef>
              <a:spcAft>
                <a:spcPts val="0"/>
              </a:spcAft>
              <a:buClr>
                <a:schemeClr val="lt1"/>
              </a:buClr>
              <a:buSzPts val="3000"/>
              <a:buNone/>
              <a:defRPr b="1" sz="2400"/>
            </a:lvl5pPr>
            <a:lvl6pPr indent="-228600" lvl="5" marL="2743200" algn="l">
              <a:lnSpc>
                <a:spcPct val="120000"/>
              </a:lnSpc>
              <a:spcBef>
                <a:spcPts val="750"/>
              </a:spcBef>
              <a:spcAft>
                <a:spcPts val="0"/>
              </a:spcAft>
              <a:buClr>
                <a:schemeClr val="lt1"/>
              </a:buClr>
              <a:buSzPts val="3000"/>
              <a:buNone/>
              <a:defRPr b="1" sz="2400"/>
            </a:lvl6pPr>
            <a:lvl7pPr indent="-228600" lvl="6" marL="3200400" algn="l">
              <a:lnSpc>
                <a:spcPct val="120000"/>
              </a:lnSpc>
              <a:spcBef>
                <a:spcPts val="750"/>
              </a:spcBef>
              <a:spcAft>
                <a:spcPts val="0"/>
              </a:spcAft>
              <a:buClr>
                <a:schemeClr val="lt1"/>
              </a:buClr>
              <a:buSzPts val="3000"/>
              <a:buNone/>
              <a:defRPr b="1" sz="2400"/>
            </a:lvl7pPr>
            <a:lvl8pPr indent="-228600" lvl="7" marL="3657600" algn="l">
              <a:lnSpc>
                <a:spcPct val="120000"/>
              </a:lnSpc>
              <a:spcBef>
                <a:spcPts val="750"/>
              </a:spcBef>
              <a:spcAft>
                <a:spcPts val="0"/>
              </a:spcAft>
              <a:buClr>
                <a:schemeClr val="lt1"/>
              </a:buClr>
              <a:buSzPts val="3000"/>
              <a:buNone/>
              <a:defRPr b="1" sz="2400"/>
            </a:lvl8pPr>
            <a:lvl9pPr indent="-228600" lvl="8" marL="4114800" algn="l">
              <a:lnSpc>
                <a:spcPct val="120000"/>
              </a:lnSpc>
              <a:spcBef>
                <a:spcPts val="750"/>
              </a:spcBef>
              <a:spcAft>
                <a:spcPts val="0"/>
              </a:spcAft>
              <a:buClr>
                <a:schemeClr val="lt1"/>
              </a:buClr>
              <a:buSzPts val="3000"/>
              <a:buNone/>
              <a:defRPr b="1" sz="2400"/>
            </a:lvl9pPr>
          </a:lstStyle>
          <a:p/>
        </p:txBody>
      </p:sp>
      <p:sp>
        <p:nvSpPr>
          <p:cNvPr id="213" name="Google Shape;213;p75"/>
          <p:cNvSpPr/>
          <p:nvPr>
            <p:ph idx="8" type="pic"/>
          </p:nvPr>
        </p:nvSpPr>
        <p:spPr>
          <a:xfrm>
            <a:off x="11778664" y="4000497"/>
            <a:ext cx="4792454" cy="2286000"/>
          </a:xfrm>
          <a:prstGeom prst="round2DiagRect">
            <a:avLst>
              <a:gd fmla="val 16667" name="adj1"/>
              <a:gd fmla="val 0" name="adj2"/>
            </a:avLst>
          </a:prstGeom>
          <a:noFill/>
          <a:ln cap="sq" cmpd="sng" w="19050">
            <a:solidFill>
              <a:srgbClr val="CCDFFB">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14" name="Google Shape;214;p75"/>
          <p:cNvSpPr txBox="1"/>
          <p:nvPr>
            <p:ph idx="9" type="body"/>
          </p:nvPr>
        </p:nvSpPr>
        <p:spPr>
          <a:xfrm>
            <a:off x="11778663" y="7471281"/>
            <a:ext cx="4792452" cy="121551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500"/>
              </a:spcBef>
              <a:spcAft>
                <a:spcPts val="0"/>
              </a:spcAft>
              <a:buClr>
                <a:schemeClr val="lt1"/>
              </a:buClr>
              <a:buSzPts val="2625"/>
              <a:buNone/>
              <a:defRPr sz="2100"/>
            </a:lvl1pPr>
            <a:lvl2pPr indent="-228600" lvl="1" marL="914400" algn="l">
              <a:lnSpc>
                <a:spcPct val="120000"/>
              </a:lnSpc>
              <a:spcBef>
                <a:spcPts val="750"/>
              </a:spcBef>
              <a:spcAft>
                <a:spcPts val="0"/>
              </a:spcAft>
              <a:buClr>
                <a:schemeClr val="lt1"/>
              </a:buClr>
              <a:buSzPts val="2250"/>
              <a:buNone/>
              <a:defRPr sz="1800"/>
            </a:lvl2pPr>
            <a:lvl3pPr indent="-228600" lvl="2" marL="1371600" algn="l">
              <a:lnSpc>
                <a:spcPct val="120000"/>
              </a:lnSpc>
              <a:spcBef>
                <a:spcPts val="750"/>
              </a:spcBef>
              <a:spcAft>
                <a:spcPts val="0"/>
              </a:spcAft>
              <a:buClr>
                <a:schemeClr val="lt1"/>
              </a:buClr>
              <a:buSzPts val="1875"/>
              <a:buNone/>
              <a:defRPr sz="1500"/>
            </a:lvl3pPr>
            <a:lvl4pPr indent="-228600" lvl="3" marL="1828800" algn="l">
              <a:lnSpc>
                <a:spcPct val="120000"/>
              </a:lnSpc>
              <a:spcBef>
                <a:spcPts val="750"/>
              </a:spcBef>
              <a:spcAft>
                <a:spcPts val="0"/>
              </a:spcAft>
              <a:buClr>
                <a:schemeClr val="lt1"/>
              </a:buClr>
              <a:buSzPts val="1688"/>
              <a:buNone/>
              <a:defRPr sz="1350"/>
            </a:lvl4pPr>
            <a:lvl5pPr indent="-228600" lvl="4" marL="2286000" algn="l">
              <a:lnSpc>
                <a:spcPct val="120000"/>
              </a:lnSpc>
              <a:spcBef>
                <a:spcPts val="750"/>
              </a:spcBef>
              <a:spcAft>
                <a:spcPts val="0"/>
              </a:spcAft>
              <a:buClr>
                <a:schemeClr val="lt1"/>
              </a:buClr>
              <a:buSzPts val="1688"/>
              <a:buNone/>
              <a:defRPr sz="1350"/>
            </a:lvl5pPr>
            <a:lvl6pPr indent="-228600" lvl="5" marL="2743200" algn="l">
              <a:lnSpc>
                <a:spcPct val="120000"/>
              </a:lnSpc>
              <a:spcBef>
                <a:spcPts val="750"/>
              </a:spcBef>
              <a:spcAft>
                <a:spcPts val="0"/>
              </a:spcAft>
              <a:buClr>
                <a:schemeClr val="lt1"/>
              </a:buClr>
              <a:buSzPts val="1688"/>
              <a:buNone/>
              <a:defRPr sz="1350"/>
            </a:lvl6pPr>
            <a:lvl7pPr indent="-228600" lvl="6" marL="3200400" algn="l">
              <a:lnSpc>
                <a:spcPct val="120000"/>
              </a:lnSpc>
              <a:spcBef>
                <a:spcPts val="750"/>
              </a:spcBef>
              <a:spcAft>
                <a:spcPts val="0"/>
              </a:spcAft>
              <a:buClr>
                <a:schemeClr val="lt1"/>
              </a:buClr>
              <a:buSzPts val="1688"/>
              <a:buNone/>
              <a:defRPr sz="1350"/>
            </a:lvl7pPr>
            <a:lvl8pPr indent="-228600" lvl="7" marL="3657600" algn="l">
              <a:lnSpc>
                <a:spcPct val="120000"/>
              </a:lnSpc>
              <a:spcBef>
                <a:spcPts val="750"/>
              </a:spcBef>
              <a:spcAft>
                <a:spcPts val="0"/>
              </a:spcAft>
              <a:buClr>
                <a:schemeClr val="lt1"/>
              </a:buClr>
              <a:buSzPts val="1688"/>
              <a:buNone/>
              <a:defRPr sz="1350"/>
            </a:lvl8pPr>
            <a:lvl9pPr indent="-228600" lvl="8" marL="4114800" algn="l">
              <a:lnSpc>
                <a:spcPct val="120000"/>
              </a:lnSpc>
              <a:spcBef>
                <a:spcPts val="750"/>
              </a:spcBef>
              <a:spcAft>
                <a:spcPts val="0"/>
              </a:spcAft>
              <a:buClr>
                <a:schemeClr val="lt1"/>
              </a:buClr>
              <a:buSzPts val="1688"/>
              <a:buNone/>
              <a:defRPr sz="1350"/>
            </a:lvl9pPr>
          </a:lstStyle>
          <a:p/>
        </p:txBody>
      </p:sp>
      <p:sp>
        <p:nvSpPr>
          <p:cNvPr id="215" name="Google Shape;215;p75"/>
          <p:cNvSpPr txBox="1"/>
          <p:nvPr>
            <p:ph idx="10" type="dt"/>
          </p:nvPr>
        </p:nvSpPr>
        <p:spPr>
          <a:xfrm>
            <a:off x="11185382" y="8824915"/>
            <a:ext cx="4114800" cy="54768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p75"/>
          <p:cNvSpPr txBox="1"/>
          <p:nvPr>
            <p:ph idx="11" type="ftr"/>
          </p:nvPr>
        </p:nvSpPr>
        <p:spPr>
          <a:xfrm>
            <a:off x="1712117" y="8824913"/>
            <a:ext cx="9358964" cy="5476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75"/>
          <p:cNvSpPr txBox="1"/>
          <p:nvPr>
            <p:ph idx="12" type="sldNum"/>
          </p:nvPr>
        </p:nvSpPr>
        <p:spPr>
          <a:xfrm>
            <a:off x="15414482" y="8824912"/>
            <a:ext cx="1156634" cy="54768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218" name="Shape 218"/>
        <p:cNvGrpSpPr/>
        <p:nvPr/>
      </p:nvGrpSpPr>
      <p:grpSpPr>
        <a:xfrm>
          <a:off x="0" y="0"/>
          <a:ext cx="0" cy="0"/>
          <a:chOff x="0" y="0"/>
          <a:chExt cx="0" cy="0"/>
        </a:xfrm>
      </p:grpSpPr>
      <p:sp>
        <p:nvSpPr>
          <p:cNvPr id="219" name="Google Shape;219;p76"/>
          <p:cNvSpPr txBox="1"/>
          <p:nvPr>
            <p:ph type="title"/>
          </p:nvPr>
        </p:nvSpPr>
        <p:spPr>
          <a:xfrm>
            <a:off x="1712119" y="927777"/>
            <a:ext cx="14858997" cy="221785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p76"/>
          <p:cNvSpPr txBox="1"/>
          <p:nvPr>
            <p:ph idx="1" type="body"/>
          </p:nvPr>
        </p:nvSpPr>
        <p:spPr>
          <a:xfrm rot="5400000">
            <a:off x="6485332" y="-1398984"/>
            <a:ext cx="5312571" cy="14858999"/>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500"/>
              </a:spcBef>
              <a:spcAft>
                <a:spcPts val="0"/>
              </a:spcAft>
              <a:buClr>
                <a:schemeClr val="lt1"/>
              </a:buClr>
              <a:buSzPts val="2250"/>
              <a:buChar char="•"/>
              <a:defRPr/>
            </a:lvl1pPr>
            <a:lvl2pPr indent="-371475" lvl="1" marL="914400" algn="l">
              <a:lnSpc>
                <a:spcPct val="120000"/>
              </a:lnSpc>
              <a:spcBef>
                <a:spcPts val="750"/>
              </a:spcBef>
              <a:spcAft>
                <a:spcPts val="0"/>
              </a:spcAft>
              <a:buClr>
                <a:schemeClr val="lt1"/>
              </a:buClr>
              <a:buSzPts val="2250"/>
              <a:buChar char="•"/>
              <a:defRPr/>
            </a:lvl2pPr>
            <a:lvl3pPr indent="-371475" lvl="2" marL="1371600" algn="l">
              <a:lnSpc>
                <a:spcPct val="120000"/>
              </a:lnSpc>
              <a:spcBef>
                <a:spcPts val="750"/>
              </a:spcBef>
              <a:spcAft>
                <a:spcPts val="0"/>
              </a:spcAft>
              <a:buClr>
                <a:schemeClr val="lt1"/>
              </a:buClr>
              <a:buSzPts val="2250"/>
              <a:buChar char="•"/>
              <a:defRPr/>
            </a:lvl3pPr>
            <a:lvl4pPr indent="-371475" lvl="3" marL="1828800" algn="l">
              <a:lnSpc>
                <a:spcPct val="120000"/>
              </a:lnSpc>
              <a:spcBef>
                <a:spcPts val="750"/>
              </a:spcBef>
              <a:spcAft>
                <a:spcPts val="0"/>
              </a:spcAft>
              <a:buClr>
                <a:schemeClr val="lt1"/>
              </a:buClr>
              <a:buSzPts val="2250"/>
              <a:buChar char="•"/>
              <a:defRPr/>
            </a:lvl4pPr>
            <a:lvl5pPr indent="-371475" lvl="4" marL="2286000" algn="l">
              <a:lnSpc>
                <a:spcPct val="120000"/>
              </a:lnSpc>
              <a:spcBef>
                <a:spcPts val="750"/>
              </a:spcBef>
              <a:spcAft>
                <a:spcPts val="0"/>
              </a:spcAft>
              <a:buClr>
                <a:schemeClr val="lt1"/>
              </a:buClr>
              <a:buSzPts val="2250"/>
              <a:buChar char="•"/>
              <a:defRPr/>
            </a:lvl5pPr>
            <a:lvl6pPr indent="-371475" lvl="5" marL="2743200" algn="l">
              <a:lnSpc>
                <a:spcPct val="120000"/>
              </a:lnSpc>
              <a:spcBef>
                <a:spcPts val="750"/>
              </a:spcBef>
              <a:spcAft>
                <a:spcPts val="0"/>
              </a:spcAft>
              <a:buClr>
                <a:schemeClr val="lt1"/>
              </a:buClr>
              <a:buSzPts val="2250"/>
              <a:buChar char="•"/>
              <a:defRPr/>
            </a:lvl6pPr>
            <a:lvl7pPr indent="-371475" lvl="6" marL="3200400" algn="l">
              <a:lnSpc>
                <a:spcPct val="120000"/>
              </a:lnSpc>
              <a:spcBef>
                <a:spcPts val="750"/>
              </a:spcBef>
              <a:spcAft>
                <a:spcPts val="0"/>
              </a:spcAft>
              <a:buClr>
                <a:schemeClr val="lt1"/>
              </a:buClr>
              <a:buSzPts val="2250"/>
              <a:buChar char="•"/>
              <a:defRPr/>
            </a:lvl7pPr>
            <a:lvl8pPr indent="-371475" lvl="7" marL="3657600" algn="l">
              <a:lnSpc>
                <a:spcPct val="120000"/>
              </a:lnSpc>
              <a:spcBef>
                <a:spcPts val="750"/>
              </a:spcBef>
              <a:spcAft>
                <a:spcPts val="0"/>
              </a:spcAft>
              <a:buClr>
                <a:schemeClr val="lt1"/>
              </a:buClr>
              <a:buSzPts val="2250"/>
              <a:buChar char="•"/>
              <a:defRPr/>
            </a:lvl8pPr>
            <a:lvl9pPr indent="-371475" lvl="8" marL="4114800" algn="l">
              <a:lnSpc>
                <a:spcPct val="120000"/>
              </a:lnSpc>
              <a:spcBef>
                <a:spcPts val="750"/>
              </a:spcBef>
              <a:spcAft>
                <a:spcPts val="0"/>
              </a:spcAft>
              <a:buClr>
                <a:schemeClr val="lt1"/>
              </a:buClr>
              <a:buSzPts val="2250"/>
              <a:buChar char="•"/>
              <a:defRPr/>
            </a:lvl9pPr>
          </a:lstStyle>
          <a:p/>
        </p:txBody>
      </p:sp>
      <p:sp>
        <p:nvSpPr>
          <p:cNvPr id="221" name="Google Shape;221;p76"/>
          <p:cNvSpPr txBox="1"/>
          <p:nvPr>
            <p:ph idx="10" type="dt"/>
          </p:nvPr>
        </p:nvSpPr>
        <p:spPr>
          <a:xfrm>
            <a:off x="11185382" y="8824915"/>
            <a:ext cx="4114800" cy="54768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76"/>
          <p:cNvSpPr txBox="1"/>
          <p:nvPr>
            <p:ph idx="11" type="ftr"/>
          </p:nvPr>
        </p:nvSpPr>
        <p:spPr>
          <a:xfrm>
            <a:off x="1712117" y="8824913"/>
            <a:ext cx="9358964" cy="5476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76"/>
          <p:cNvSpPr txBox="1"/>
          <p:nvPr>
            <p:ph idx="12" type="sldNum"/>
          </p:nvPr>
        </p:nvSpPr>
        <p:spPr>
          <a:xfrm>
            <a:off x="15414482" y="8824912"/>
            <a:ext cx="1156634" cy="54768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224" name="Shape 224"/>
        <p:cNvGrpSpPr/>
        <p:nvPr/>
      </p:nvGrpSpPr>
      <p:grpSpPr>
        <a:xfrm>
          <a:off x="0" y="0"/>
          <a:ext cx="0" cy="0"/>
          <a:chOff x="0" y="0"/>
          <a:chExt cx="0" cy="0"/>
        </a:xfrm>
      </p:grpSpPr>
      <p:sp>
        <p:nvSpPr>
          <p:cNvPr id="225" name="Google Shape;225;p77"/>
          <p:cNvSpPr txBox="1"/>
          <p:nvPr>
            <p:ph type="title"/>
          </p:nvPr>
        </p:nvSpPr>
        <p:spPr>
          <a:xfrm rot="5400000">
            <a:off x="11181159" y="3296842"/>
            <a:ext cx="7772402" cy="30075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77"/>
          <p:cNvSpPr txBox="1"/>
          <p:nvPr>
            <p:ph idx="1" type="body"/>
          </p:nvPr>
        </p:nvSpPr>
        <p:spPr>
          <a:xfrm rot="5400000">
            <a:off x="3637356" y="-1010843"/>
            <a:ext cx="7772402" cy="11622885"/>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500"/>
              </a:spcBef>
              <a:spcAft>
                <a:spcPts val="0"/>
              </a:spcAft>
              <a:buClr>
                <a:schemeClr val="lt1"/>
              </a:buClr>
              <a:buSzPts val="2250"/>
              <a:buChar char="•"/>
              <a:defRPr/>
            </a:lvl1pPr>
            <a:lvl2pPr indent="-371475" lvl="1" marL="914400" algn="l">
              <a:lnSpc>
                <a:spcPct val="120000"/>
              </a:lnSpc>
              <a:spcBef>
                <a:spcPts val="750"/>
              </a:spcBef>
              <a:spcAft>
                <a:spcPts val="0"/>
              </a:spcAft>
              <a:buClr>
                <a:schemeClr val="lt1"/>
              </a:buClr>
              <a:buSzPts val="2250"/>
              <a:buChar char="•"/>
              <a:defRPr/>
            </a:lvl2pPr>
            <a:lvl3pPr indent="-371475" lvl="2" marL="1371600" algn="l">
              <a:lnSpc>
                <a:spcPct val="120000"/>
              </a:lnSpc>
              <a:spcBef>
                <a:spcPts val="750"/>
              </a:spcBef>
              <a:spcAft>
                <a:spcPts val="0"/>
              </a:spcAft>
              <a:buClr>
                <a:schemeClr val="lt1"/>
              </a:buClr>
              <a:buSzPts val="2250"/>
              <a:buChar char="•"/>
              <a:defRPr/>
            </a:lvl3pPr>
            <a:lvl4pPr indent="-371475" lvl="3" marL="1828800" algn="l">
              <a:lnSpc>
                <a:spcPct val="120000"/>
              </a:lnSpc>
              <a:spcBef>
                <a:spcPts val="750"/>
              </a:spcBef>
              <a:spcAft>
                <a:spcPts val="0"/>
              </a:spcAft>
              <a:buClr>
                <a:schemeClr val="lt1"/>
              </a:buClr>
              <a:buSzPts val="2250"/>
              <a:buChar char="•"/>
              <a:defRPr/>
            </a:lvl4pPr>
            <a:lvl5pPr indent="-371475" lvl="4" marL="2286000" algn="l">
              <a:lnSpc>
                <a:spcPct val="120000"/>
              </a:lnSpc>
              <a:spcBef>
                <a:spcPts val="750"/>
              </a:spcBef>
              <a:spcAft>
                <a:spcPts val="0"/>
              </a:spcAft>
              <a:buClr>
                <a:schemeClr val="lt1"/>
              </a:buClr>
              <a:buSzPts val="2250"/>
              <a:buChar char="•"/>
              <a:defRPr/>
            </a:lvl5pPr>
            <a:lvl6pPr indent="-371475" lvl="5" marL="2743200" algn="l">
              <a:lnSpc>
                <a:spcPct val="120000"/>
              </a:lnSpc>
              <a:spcBef>
                <a:spcPts val="750"/>
              </a:spcBef>
              <a:spcAft>
                <a:spcPts val="0"/>
              </a:spcAft>
              <a:buClr>
                <a:schemeClr val="lt1"/>
              </a:buClr>
              <a:buSzPts val="2250"/>
              <a:buChar char="•"/>
              <a:defRPr/>
            </a:lvl6pPr>
            <a:lvl7pPr indent="-371475" lvl="6" marL="3200400" algn="l">
              <a:lnSpc>
                <a:spcPct val="120000"/>
              </a:lnSpc>
              <a:spcBef>
                <a:spcPts val="750"/>
              </a:spcBef>
              <a:spcAft>
                <a:spcPts val="0"/>
              </a:spcAft>
              <a:buClr>
                <a:schemeClr val="lt1"/>
              </a:buClr>
              <a:buSzPts val="2250"/>
              <a:buChar char="•"/>
              <a:defRPr/>
            </a:lvl7pPr>
            <a:lvl8pPr indent="-371475" lvl="7" marL="3657600" algn="l">
              <a:lnSpc>
                <a:spcPct val="120000"/>
              </a:lnSpc>
              <a:spcBef>
                <a:spcPts val="750"/>
              </a:spcBef>
              <a:spcAft>
                <a:spcPts val="0"/>
              </a:spcAft>
              <a:buClr>
                <a:schemeClr val="lt1"/>
              </a:buClr>
              <a:buSzPts val="2250"/>
              <a:buChar char="•"/>
              <a:defRPr/>
            </a:lvl8pPr>
            <a:lvl9pPr indent="-371475" lvl="8" marL="4114800" algn="l">
              <a:lnSpc>
                <a:spcPct val="120000"/>
              </a:lnSpc>
              <a:spcBef>
                <a:spcPts val="750"/>
              </a:spcBef>
              <a:spcAft>
                <a:spcPts val="0"/>
              </a:spcAft>
              <a:buClr>
                <a:schemeClr val="lt1"/>
              </a:buClr>
              <a:buSzPts val="2250"/>
              <a:buChar char="•"/>
              <a:defRPr/>
            </a:lvl9pPr>
          </a:lstStyle>
          <a:p/>
        </p:txBody>
      </p:sp>
      <p:sp>
        <p:nvSpPr>
          <p:cNvPr id="227" name="Google Shape;227;p77"/>
          <p:cNvSpPr txBox="1"/>
          <p:nvPr>
            <p:ph idx="10" type="dt"/>
          </p:nvPr>
        </p:nvSpPr>
        <p:spPr>
          <a:xfrm>
            <a:off x="11185382" y="8824915"/>
            <a:ext cx="4114800" cy="54768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8" name="Google Shape;228;p77"/>
          <p:cNvSpPr txBox="1"/>
          <p:nvPr>
            <p:ph idx="11" type="ftr"/>
          </p:nvPr>
        </p:nvSpPr>
        <p:spPr>
          <a:xfrm>
            <a:off x="1712117" y="8824913"/>
            <a:ext cx="9358964" cy="5476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p77"/>
          <p:cNvSpPr txBox="1"/>
          <p:nvPr>
            <p:ph idx="12" type="sldNum"/>
          </p:nvPr>
        </p:nvSpPr>
        <p:spPr>
          <a:xfrm>
            <a:off x="15414482" y="8824912"/>
            <a:ext cx="1156634" cy="54768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spTree>
      <p:nvGrpSpPr>
        <p:cNvPr id="56" name="Shape 56"/>
        <p:cNvGrpSpPr/>
        <p:nvPr/>
      </p:nvGrpSpPr>
      <p:grpSpPr>
        <a:xfrm>
          <a:off x="0" y="0"/>
          <a:ext cx="0" cy="0"/>
          <a:chOff x="0" y="0"/>
          <a:chExt cx="0" cy="0"/>
        </a:xfrm>
      </p:grpSpPr>
      <p:pic>
        <p:nvPicPr>
          <p:cNvPr descr="\\DROBO-FS\QuickDrops\JB\PPTX NG\Droplets\LightingOverlay.png" id="57" name="Google Shape;57;p62"/>
          <p:cNvPicPr preferRelativeResize="0"/>
          <p:nvPr/>
        </p:nvPicPr>
        <p:blipFill rotWithShape="1">
          <a:blip r:embed="rId2">
            <a:alphaModFix amt="30000"/>
          </a:blip>
          <a:srcRect b="0" l="0" r="0" t="0"/>
          <a:stretch/>
        </p:blipFill>
        <p:spPr>
          <a:xfrm>
            <a:off x="1" y="-1"/>
            <a:ext cx="18288005" cy="10287002"/>
          </a:xfrm>
          <a:prstGeom prst="rect">
            <a:avLst/>
          </a:prstGeom>
          <a:noFill/>
          <a:ln>
            <a:noFill/>
          </a:ln>
        </p:spPr>
      </p:pic>
      <p:grpSp>
        <p:nvGrpSpPr>
          <p:cNvPr id="58" name="Google Shape;58;p62"/>
          <p:cNvGrpSpPr/>
          <p:nvPr/>
        </p:nvGrpSpPr>
        <p:grpSpPr>
          <a:xfrm>
            <a:off x="1" y="0"/>
            <a:ext cx="3457577" cy="10287002"/>
            <a:chOff x="0" y="0"/>
            <a:chExt cx="2305051" cy="6858001"/>
          </a:xfrm>
        </p:grpSpPr>
        <p:sp>
          <p:nvSpPr>
            <p:cNvPr id="59" name="Google Shape;59;p62"/>
            <p:cNvSpPr/>
            <p:nvPr/>
          </p:nvSpPr>
          <p:spPr>
            <a:xfrm>
              <a:off x="1209675" y="4763"/>
              <a:ext cx="23813" cy="2181225"/>
            </a:xfrm>
            <a:prstGeom prst="rect">
              <a:avLst/>
            </a:prstGeom>
            <a:gradFill>
              <a:gsLst>
                <a:gs pos="0">
                  <a:schemeClr val="lt2"/>
                </a:gs>
                <a:gs pos="100000">
                  <a:srgbClr val="5963B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62"/>
            <p:cNvSpPr/>
            <p:nvPr/>
          </p:nvSpPr>
          <p:spPr>
            <a:xfrm>
              <a:off x="1128713"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5963B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62"/>
            <p:cNvSpPr/>
            <p:nvPr/>
          </p:nvSpPr>
          <p:spPr>
            <a:xfrm>
              <a:off x="1123950"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5963B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62"/>
            <p:cNvSpPr/>
            <p:nvPr/>
          </p:nvSpPr>
          <p:spPr>
            <a:xfrm>
              <a:off x="414338" y="9525"/>
              <a:ext cx="28575" cy="4481513"/>
            </a:xfrm>
            <a:prstGeom prst="rect">
              <a:avLst/>
            </a:prstGeom>
            <a:gradFill>
              <a:gsLst>
                <a:gs pos="0">
                  <a:schemeClr val="lt2"/>
                </a:gs>
                <a:gs pos="100000">
                  <a:srgbClr val="5963B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62"/>
            <p:cNvSpPr/>
            <p:nvPr/>
          </p:nvSpPr>
          <p:spPr>
            <a:xfrm>
              <a:off x="333375"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5963B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62"/>
            <p:cNvSpPr/>
            <p:nvPr/>
          </p:nvSpPr>
          <p:spPr>
            <a:xfrm>
              <a:off x="190500" y="9525"/>
              <a:ext cx="152400" cy="908050"/>
            </a:xfrm>
            <a:custGeom>
              <a:rect b="b" l="l" r="r" t="t"/>
              <a:pathLst>
                <a:path extrusionOk="0" h="572" w="96">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5963B8"/>
                </a:gs>
              </a:gsLst>
              <a:lin ang="5400000" scaled="0"/>
            </a:gradFill>
            <a:ln>
              <a:noFill/>
            </a:ln>
          </p:spPr>
        </p:sp>
        <p:sp>
          <p:nvSpPr>
            <p:cNvPr id="65" name="Google Shape;65;p62"/>
            <p:cNvSpPr/>
            <p:nvPr/>
          </p:nvSpPr>
          <p:spPr>
            <a:xfrm>
              <a:off x="1290638" y="14288"/>
              <a:ext cx="376238" cy="1801813"/>
            </a:xfrm>
            <a:custGeom>
              <a:rect b="b" l="l" r="r" t="t"/>
              <a:pathLst>
                <a:path extrusionOk="0" h="1135" w="237">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5963B8"/>
                </a:gs>
              </a:gsLst>
              <a:lin ang="5400000" scaled="0"/>
            </a:gradFill>
            <a:ln>
              <a:noFill/>
            </a:ln>
          </p:spPr>
        </p:sp>
        <p:sp>
          <p:nvSpPr>
            <p:cNvPr id="66" name="Google Shape;66;p62"/>
            <p:cNvSpPr/>
            <p:nvPr/>
          </p:nvSpPr>
          <p:spPr>
            <a:xfrm>
              <a:off x="1600200" y="180181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5963B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62"/>
            <p:cNvSpPr/>
            <p:nvPr/>
          </p:nvSpPr>
          <p:spPr>
            <a:xfrm>
              <a:off x="1381125" y="9525"/>
              <a:ext cx="371475" cy="1425575"/>
            </a:xfrm>
            <a:custGeom>
              <a:rect b="b" l="l" r="r" t="t"/>
              <a:pathLst>
                <a:path extrusionOk="0" h="898" w="234">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5963B8"/>
                </a:gs>
              </a:gsLst>
              <a:lin ang="5400000" scaled="0"/>
            </a:gradFill>
            <a:ln>
              <a:noFill/>
            </a:ln>
          </p:spPr>
        </p:sp>
        <p:sp>
          <p:nvSpPr>
            <p:cNvPr id="68" name="Google Shape;68;p62"/>
            <p:cNvSpPr/>
            <p:nvPr/>
          </p:nvSpPr>
          <p:spPr>
            <a:xfrm>
              <a:off x="1643063"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5963B8"/>
                </a:gs>
              </a:gsLst>
              <a:lin ang="5400000" scaled="0"/>
            </a:gradFill>
            <a:ln>
              <a:noFill/>
            </a:ln>
          </p:spPr>
        </p:sp>
        <p:sp>
          <p:nvSpPr>
            <p:cNvPr id="69" name="Google Shape;69;p62"/>
            <p:cNvSpPr/>
            <p:nvPr/>
          </p:nvSpPr>
          <p:spPr>
            <a:xfrm>
              <a:off x="1685925" y="14208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5963B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62"/>
            <p:cNvSpPr/>
            <p:nvPr/>
          </p:nvSpPr>
          <p:spPr>
            <a:xfrm>
              <a:off x="168592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5963B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62"/>
            <p:cNvSpPr/>
            <p:nvPr/>
          </p:nvSpPr>
          <p:spPr>
            <a:xfrm>
              <a:off x="1743075" y="4763"/>
              <a:ext cx="419100" cy="522288"/>
            </a:xfrm>
            <a:custGeom>
              <a:rect b="b" l="l" r="r" t="t"/>
              <a:pathLst>
                <a:path extrusionOk="0" h="329" w="264">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5963B8"/>
                </a:gs>
              </a:gsLst>
              <a:lin ang="5400000" scaled="0"/>
            </a:gradFill>
            <a:ln>
              <a:noFill/>
            </a:ln>
          </p:spPr>
        </p:sp>
        <p:sp>
          <p:nvSpPr>
            <p:cNvPr id="72" name="Google Shape;72;p62"/>
            <p:cNvSpPr/>
            <p:nvPr/>
          </p:nvSpPr>
          <p:spPr>
            <a:xfrm>
              <a:off x="2119313"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5963B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62"/>
            <p:cNvSpPr/>
            <p:nvPr/>
          </p:nvSpPr>
          <p:spPr>
            <a:xfrm>
              <a:off x="952500" y="4763"/>
              <a:ext cx="152400" cy="908050"/>
            </a:xfrm>
            <a:custGeom>
              <a:rect b="b" l="l" r="r" t="t"/>
              <a:pathLst>
                <a:path extrusionOk="0" h="572" w="96">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5963B8"/>
                </a:gs>
              </a:gsLst>
              <a:lin ang="5400000" scaled="0"/>
            </a:gradFill>
            <a:ln>
              <a:noFill/>
            </a:ln>
          </p:spPr>
        </p:sp>
        <p:sp>
          <p:nvSpPr>
            <p:cNvPr id="74" name="Google Shape;74;p62"/>
            <p:cNvSpPr/>
            <p:nvPr/>
          </p:nvSpPr>
          <p:spPr>
            <a:xfrm>
              <a:off x="86677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5963B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62"/>
            <p:cNvSpPr/>
            <p:nvPr/>
          </p:nvSpPr>
          <p:spPr>
            <a:xfrm>
              <a:off x="890588" y="15541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5963B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62"/>
            <p:cNvSpPr/>
            <p:nvPr/>
          </p:nvSpPr>
          <p:spPr>
            <a:xfrm>
              <a:off x="738188" y="5622925"/>
              <a:ext cx="338138" cy="1216025"/>
            </a:xfrm>
            <a:custGeom>
              <a:rect b="b" l="l" r="r" t="t"/>
              <a:pathLst>
                <a:path extrusionOk="0" h="766" w="213">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5963B8"/>
                </a:gs>
              </a:gsLst>
              <a:lin ang="5400000" scaled="0"/>
            </a:gradFill>
            <a:ln>
              <a:noFill/>
            </a:ln>
          </p:spPr>
        </p:sp>
        <p:sp>
          <p:nvSpPr>
            <p:cNvPr id="77" name="Google Shape;77;p62"/>
            <p:cNvSpPr/>
            <p:nvPr/>
          </p:nvSpPr>
          <p:spPr>
            <a:xfrm>
              <a:off x="647700" y="5480050"/>
              <a:ext cx="157163" cy="157163"/>
            </a:xfrm>
            <a:custGeom>
              <a:rect b="b" l="l" r="r" t="t"/>
              <a:pathLst>
                <a:path extrusionOk="0" h="33" w="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5963B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62"/>
            <p:cNvSpPr/>
            <p:nvPr/>
          </p:nvSpPr>
          <p:spPr>
            <a:xfrm>
              <a:off x="66675" y="903288"/>
              <a:ext cx="190500" cy="190500"/>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5963B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62"/>
            <p:cNvSpPr/>
            <p:nvPr/>
          </p:nvSpPr>
          <p:spPr>
            <a:xfrm>
              <a:off x="0" y="3897313"/>
              <a:ext cx="133350" cy="266700"/>
            </a:xfrm>
            <a:custGeom>
              <a:rect b="b" l="l" r="r" t="t"/>
              <a:pathLst>
                <a:path extrusionOk="0" h="168" w="84">
                  <a:moveTo>
                    <a:pt x="69" y="168"/>
                  </a:moveTo>
                  <a:lnTo>
                    <a:pt x="0" y="6"/>
                  </a:lnTo>
                  <a:lnTo>
                    <a:pt x="12" y="0"/>
                  </a:lnTo>
                  <a:lnTo>
                    <a:pt x="84" y="162"/>
                  </a:lnTo>
                  <a:lnTo>
                    <a:pt x="69" y="168"/>
                  </a:lnTo>
                  <a:close/>
                </a:path>
              </a:pathLst>
            </a:custGeom>
            <a:gradFill>
              <a:gsLst>
                <a:gs pos="0">
                  <a:schemeClr val="lt2"/>
                </a:gs>
                <a:gs pos="100000">
                  <a:srgbClr val="5963B8"/>
                </a:gs>
              </a:gsLst>
              <a:lin ang="5400000" scaled="0"/>
            </a:gradFill>
            <a:ln>
              <a:noFill/>
            </a:ln>
          </p:spPr>
        </p:sp>
        <p:sp>
          <p:nvSpPr>
            <p:cNvPr id="80" name="Google Shape;80;p62"/>
            <p:cNvSpPr/>
            <p:nvPr/>
          </p:nvSpPr>
          <p:spPr>
            <a:xfrm>
              <a:off x="66675" y="414972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5963B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62"/>
            <p:cNvSpPr/>
            <p:nvPr/>
          </p:nvSpPr>
          <p:spPr>
            <a:xfrm>
              <a:off x="0" y="1644650"/>
              <a:ext cx="133350" cy="269875"/>
            </a:xfrm>
            <a:custGeom>
              <a:rect b="b" l="l" r="r" t="t"/>
              <a:pathLst>
                <a:path extrusionOk="0" h="170" w="84">
                  <a:moveTo>
                    <a:pt x="12" y="170"/>
                  </a:moveTo>
                  <a:lnTo>
                    <a:pt x="0" y="164"/>
                  </a:lnTo>
                  <a:lnTo>
                    <a:pt x="69" y="0"/>
                  </a:lnTo>
                  <a:lnTo>
                    <a:pt x="84" y="6"/>
                  </a:lnTo>
                  <a:lnTo>
                    <a:pt x="12" y="170"/>
                  </a:lnTo>
                  <a:close/>
                </a:path>
              </a:pathLst>
            </a:custGeom>
            <a:gradFill>
              <a:gsLst>
                <a:gs pos="0">
                  <a:schemeClr val="lt2"/>
                </a:gs>
                <a:gs pos="100000">
                  <a:srgbClr val="5963B8"/>
                </a:gs>
              </a:gsLst>
              <a:lin ang="5400000" scaled="0"/>
            </a:gradFill>
            <a:ln>
              <a:noFill/>
            </a:ln>
          </p:spPr>
        </p:sp>
        <p:sp>
          <p:nvSpPr>
            <p:cNvPr id="82" name="Google Shape;82;p62"/>
            <p:cNvSpPr/>
            <p:nvPr/>
          </p:nvSpPr>
          <p:spPr>
            <a:xfrm>
              <a:off x="66675" y="146843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5963B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62"/>
            <p:cNvSpPr/>
            <p:nvPr/>
          </p:nvSpPr>
          <p:spPr>
            <a:xfrm>
              <a:off x="695325" y="4763"/>
              <a:ext cx="309563" cy="1558925"/>
            </a:xfrm>
            <a:custGeom>
              <a:rect b="b" l="l" r="r" t="t"/>
              <a:pathLst>
                <a:path extrusionOk="0" h="982" w="195">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5963B8"/>
                </a:gs>
              </a:gsLst>
              <a:lin ang="5400000" scaled="0"/>
            </a:gradFill>
            <a:ln>
              <a:noFill/>
            </a:ln>
          </p:spPr>
        </p:sp>
        <p:sp>
          <p:nvSpPr>
            <p:cNvPr id="84" name="Google Shape;84;p62"/>
            <p:cNvSpPr/>
            <p:nvPr/>
          </p:nvSpPr>
          <p:spPr>
            <a:xfrm>
              <a:off x="57150" y="48815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5963B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62"/>
            <p:cNvSpPr/>
            <p:nvPr/>
          </p:nvSpPr>
          <p:spPr>
            <a:xfrm>
              <a:off x="138113" y="5060950"/>
              <a:ext cx="304800" cy="1778000"/>
            </a:xfrm>
            <a:custGeom>
              <a:rect b="b" l="l" r="r" t="t"/>
              <a:pathLst>
                <a:path extrusionOk="0" h="1120" w="192">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5963B8"/>
                </a:gs>
              </a:gsLst>
              <a:lin ang="5400000" scaled="0"/>
            </a:gradFill>
            <a:ln>
              <a:noFill/>
            </a:ln>
          </p:spPr>
        </p:sp>
        <p:sp>
          <p:nvSpPr>
            <p:cNvPr id="86" name="Google Shape;86;p62"/>
            <p:cNvSpPr/>
            <p:nvPr/>
          </p:nvSpPr>
          <p:spPr>
            <a:xfrm>
              <a:off x="561975" y="64309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5963B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62"/>
            <p:cNvSpPr/>
            <p:nvPr/>
          </p:nvSpPr>
          <p:spPr>
            <a:xfrm>
              <a:off x="642938" y="6610350"/>
              <a:ext cx="23813" cy="242888"/>
            </a:xfrm>
            <a:prstGeom prst="rect">
              <a:avLst/>
            </a:prstGeom>
            <a:gradFill>
              <a:gsLst>
                <a:gs pos="0">
                  <a:schemeClr val="lt2"/>
                </a:gs>
                <a:gs pos="100000">
                  <a:srgbClr val="5963B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62"/>
            <p:cNvSpPr/>
            <p:nvPr/>
          </p:nvSpPr>
          <p:spPr>
            <a:xfrm>
              <a:off x="76200" y="6430963"/>
              <a:ext cx="190500" cy="188913"/>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5963B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62"/>
            <p:cNvSpPr/>
            <p:nvPr/>
          </p:nvSpPr>
          <p:spPr>
            <a:xfrm>
              <a:off x="0" y="5978525"/>
              <a:ext cx="190500" cy="461963"/>
            </a:xfrm>
            <a:custGeom>
              <a:rect b="b" l="l" r="r" t="t"/>
              <a:pathLst>
                <a:path extrusionOk="0" h="291" w="12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5963B8"/>
                </a:gs>
              </a:gsLst>
              <a:lin ang="5400000" scaled="0"/>
            </a:gradFill>
            <a:ln>
              <a:noFill/>
            </a:ln>
          </p:spPr>
        </p:sp>
        <p:sp>
          <p:nvSpPr>
            <p:cNvPr id="90" name="Google Shape;90;p62"/>
            <p:cNvSpPr/>
            <p:nvPr/>
          </p:nvSpPr>
          <p:spPr>
            <a:xfrm>
              <a:off x="1014413" y="1801813"/>
              <a:ext cx="214313" cy="755650"/>
            </a:xfrm>
            <a:custGeom>
              <a:rect b="b" l="l" r="r" t="t"/>
              <a:pathLst>
                <a:path extrusionOk="0" h="476" w="135">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5963B8"/>
                </a:gs>
              </a:gsLst>
              <a:lin ang="5400000" scaled="0"/>
            </a:gradFill>
            <a:ln>
              <a:noFill/>
            </a:ln>
          </p:spPr>
        </p:sp>
        <p:sp>
          <p:nvSpPr>
            <p:cNvPr id="91" name="Google Shape;91;p62"/>
            <p:cNvSpPr/>
            <p:nvPr/>
          </p:nvSpPr>
          <p:spPr>
            <a:xfrm>
              <a:off x="938213" y="2547938"/>
              <a:ext cx="166688" cy="160338"/>
            </a:xfrm>
            <a:custGeom>
              <a:rect b="b" l="l" r="r" t="t"/>
              <a:pathLst>
                <a:path extrusionOk="0" h="34" w="35">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5963B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62"/>
            <p:cNvSpPr/>
            <p:nvPr/>
          </p:nvSpPr>
          <p:spPr>
            <a:xfrm>
              <a:off x="595313" y="4763"/>
              <a:ext cx="638175" cy="4025900"/>
            </a:xfrm>
            <a:custGeom>
              <a:rect b="b" l="l" r="r" t="t"/>
              <a:pathLst>
                <a:path extrusionOk="0" h="2536" w="402">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5963B8"/>
                </a:gs>
              </a:gsLst>
              <a:lin ang="5400000" scaled="0"/>
            </a:gradFill>
            <a:ln>
              <a:noFill/>
            </a:ln>
          </p:spPr>
        </p:sp>
        <p:sp>
          <p:nvSpPr>
            <p:cNvPr id="93" name="Google Shape;93;p62"/>
            <p:cNvSpPr/>
            <p:nvPr/>
          </p:nvSpPr>
          <p:spPr>
            <a:xfrm>
              <a:off x="1223963"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5963B8"/>
                </a:gs>
              </a:gsLst>
              <a:lin ang="5400000" scaled="0"/>
            </a:gradFill>
            <a:ln>
              <a:noFill/>
            </a:ln>
          </p:spPr>
        </p:sp>
        <p:sp>
          <p:nvSpPr>
            <p:cNvPr id="94" name="Google Shape;94;p62"/>
            <p:cNvSpPr/>
            <p:nvPr/>
          </p:nvSpPr>
          <p:spPr>
            <a:xfrm>
              <a:off x="1300163" y="1849438"/>
              <a:ext cx="109538" cy="107950"/>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5963B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62"/>
            <p:cNvSpPr/>
            <p:nvPr/>
          </p:nvSpPr>
          <p:spPr>
            <a:xfrm>
              <a:off x="280988" y="3417888"/>
              <a:ext cx="142875" cy="474663"/>
            </a:xfrm>
            <a:custGeom>
              <a:rect b="b" l="l" r="r" t="t"/>
              <a:pathLst>
                <a:path extrusionOk="0" h="299" w="90">
                  <a:moveTo>
                    <a:pt x="12" y="299"/>
                  </a:moveTo>
                  <a:lnTo>
                    <a:pt x="0" y="299"/>
                  </a:lnTo>
                  <a:lnTo>
                    <a:pt x="0" y="80"/>
                  </a:lnTo>
                  <a:lnTo>
                    <a:pt x="81" y="0"/>
                  </a:lnTo>
                  <a:lnTo>
                    <a:pt x="90" y="8"/>
                  </a:lnTo>
                  <a:lnTo>
                    <a:pt x="12" y="83"/>
                  </a:lnTo>
                  <a:lnTo>
                    <a:pt x="12" y="299"/>
                  </a:lnTo>
                  <a:close/>
                </a:path>
              </a:pathLst>
            </a:custGeom>
            <a:gradFill>
              <a:gsLst>
                <a:gs pos="0">
                  <a:schemeClr val="lt2"/>
                </a:gs>
                <a:gs pos="100000">
                  <a:srgbClr val="5963B8"/>
                </a:gs>
              </a:gsLst>
              <a:lin ang="5400000" scaled="0"/>
            </a:gradFill>
            <a:ln>
              <a:noFill/>
            </a:ln>
          </p:spPr>
        </p:sp>
        <p:sp>
          <p:nvSpPr>
            <p:cNvPr id="96" name="Google Shape;96;p62"/>
            <p:cNvSpPr/>
            <p:nvPr/>
          </p:nvSpPr>
          <p:spPr>
            <a:xfrm>
              <a:off x="238125" y="3883025"/>
              <a:ext cx="109538" cy="109538"/>
            </a:xfrm>
            <a:custGeom>
              <a:rect b="b" l="l" r="r" t="t"/>
              <a:pathLst>
                <a:path extrusionOk="0" h="23" w="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5963B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62"/>
            <p:cNvSpPr/>
            <p:nvPr/>
          </p:nvSpPr>
          <p:spPr>
            <a:xfrm>
              <a:off x="4763" y="2166938"/>
              <a:ext cx="114300" cy="452438"/>
            </a:xfrm>
            <a:custGeom>
              <a:rect b="b" l="l" r="r" t="t"/>
              <a:pathLst>
                <a:path extrusionOk="0" h="285" w="72">
                  <a:moveTo>
                    <a:pt x="6" y="285"/>
                  </a:moveTo>
                  <a:lnTo>
                    <a:pt x="0" y="276"/>
                  </a:lnTo>
                  <a:lnTo>
                    <a:pt x="60" y="216"/>
                  </a:lnTo>
                  <a:lnTo>
                    <a:pt x="60" y="0"/>
                  </a:lnTo>
                  <a:lnTo>
                    <a:pt x="72" y="0"/>
                  </a:lnTo>
                  <a:lnTo>
                    <a:pt x="72" y="222"/>
                  </a:lnTo>
                  <a:lnTo>
                    <a:pt x="6" y="285"/>
                  </a:lnTo>
                  <a:close/>
                </a:path>
              </a:pathLst>
            </a:custGeom>
            <a:gradFill>
              <a:gsLst>
                <a:gs pos="0">
                  <a:schemeClr val="lt2"/>
                </a:gs>
                <a:gs pos="100000">
                  <a:srgbClr val="5963B8"/>
                </a:gs>
              </a:gsLst>
              <a:lin ang="5400000" scaled="0"/>
            </a:gradFill>
            <a:ln>
              <a:noFill/>
            </a:ln>
          </p:spPr>
        </p:sp>
        <p:sp>
          <p:nvSpPr>
            <p:cNvPr id="98" name="Google Shape;98;p62"/>
            <p:cNvSpPr/>
            <p:nvPr/>
          </p:nvSpPr>
          <p:spPr>
            <a:xfrm>
              <a:off x="52388" y="2066925"/>
              <a:ext cx="109538" cy="109538"/>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5963B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62"/>
            <p:cNvSpPr/>
            <p:nvPr/>
          </p:nvSpPr>
          <p:spPr>
            <a:xfrm>
              <a:off x="1228725" y="4662488"/>
              <a:ext cx="23813" cy="2181225"/>
            </a:xfrm>
            <a:prstGeom prst="rect">
              <a:avLst/>
            </a:prstGeom>
            <a:gradFill>
              <a:gsLst>
                <a:gs pos="0">
                  <a:schemeClr val="lt2"/>
                </a:gs>
                <a:gs pos="100000">
                  <a:srgbClr val="5963B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62"/>
            <p:cNvSpPr/>
            <p:nvPr/>
          </p:nvSpPr>
          <p:spPr>
            <a:xfrm>
              <a:off x="1319213" y="5041900"/>
              <a:ext cx="371475" cy="1801813"/>
            </a:xfrm>
            <a:custGeom>
              <a:rect b="b" l="l" r="r" t="t"/>
              <a:pathLst>
                <a:path extrusionOk="0" h="1135" w="234">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5963B8"/>
                </a:gs>
              </a:gsLst>
              <a:lin ang="5400000" scaled="0"/>
            </a:gradFill>
            <a:ln>
              <a:noFill/>
            </a:ln>
          </p:spPr>
        </p:sp>
        <p:sp>
          <p:nvSpPr>
            <p:cNvPr id="101" name="Google Shape;101;p62"/>
            <p:cNvSpPr/>
            <p:nvPr/>
          </p:nvSpPr>
          <p:spPr>
            <a:xfrm>
              <a:off x="1147763"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5963B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62"/>
            <p:cNvSpPr/>
            <p:nvPr/>
          </p:nvSpPr>
          <p:spPr>
            <a:xfrm>
              <a:off x="819150" y="3983038"/>
              <a:ext cx="347663" cy="2860675"/>
            </a:xfrm>
            <a:custGeom>
              <a:rect b="b" l="l" r="r" t="t"/>
              <a:pathLst>
                <a:path extrusionOk="0" h="1802" w="219">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5963B8"/>
                </a:gs>
              </a:gsLst>
              <a:lin ang="5400000" scaled="0"/>
            </a:gradFill>
            <a:ln>
              <a:noFill/>
            </a:ln>
          </p:spPr>
        </p:sp>
        <p:sp>
          <p:nvSpPr>
            <p:cNvPr id="103" name="Google Shape;103;p62"/>
            <p:cNvSpPr/>
            <p:nvPr/>
          </p:nvSpPr>
          <p:spPr>
            <a:xfrm>
              <a:off x="728663" y="3806825"/>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5963B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62"/>
            <p:cNvSpPr/>
            <p:nvPr/>
          </p:nvSpPr>
          <p:spPr>
            <a:xfrm>
              <a:off x="1624013"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5963B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62"/>
            <p:cNvSpPr/>
            <p:nvPr/>
          </p:nvSpPr>
          <p:spPr>
            <a:xfrm>
              <a:off x="1404938" y="5422900"/>
              <a:ext cx="371475" cy="1425575"/>
            </a:xfrm>
            <a:custGeom>
              <a:rect b="b" l="l" r="r" t="t"/>
              <a:pathLst>
                <a:path extrusionOk="0" h="898" w="234">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5963B8"/>
                </a:gs>
              </a:gsLst>
              <a:lin ang="5400000" scaled="0"/>
            </a:gradFill>
            <a:ln>
              <a:noFill/>
            </a:ln>
          </p:spPr>
        </p:sp>
        <p:sp>
          <p:nvSpPr>
            <p:cNvPr id="106" name="Google Shape;106;p62"/>
            <p:cNvSpPr/>
            <p:nvPr/>
          </p:nvSpPr>
          <p:spPr>
            <a:xfrm>
              <a:off x="1666875"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5963B8"/>
                </a:gs>
              </a:gsLst>
              <a:lin ang="5400000" scaled="0"/>
            </a:gradFill>
            <a:ln>
              <a:noFill/>
            </a:ln>
          </p:spPr>
        </p:sp>
        <p:sp>
          <p:nvSpPr>
            <p:cNvPr id="107" name="Google Shape;107;p62"/>
            <p:cNvSpPr/>
            <p:nvPr/>
          </p:nvSpPr>
          <p:spPr>
            <a:xfrm>
              <a:off x="1709738"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5963B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62"/>
            <p:cNvSpPr/>
            <p:nvPr/>
          </p:nvSpPr>
          <p:spPr>
            <a:xfrm>
              <a:off x="1709738"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5963B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62"/>
            <p:cNvSpPr/>
            <p:nvPr/>
          </p:nvSpPr>
          <p:spPr>
            <a:xfrm>
              <a:off x="1766888" y="6330950"/>
              <a:ext cx="419100" cy="527050"/>
            </a:xfrm>
            <a:custGeom>
              <a:rect b="b" l="l" r="r" t="t"/>
              <a:pathLst>
                <a:path extrusionOk="0" h="332" w="264">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5963B8"/>
                </a:gs>
              </a:gsLst>
              <a:lin ang="5400000" scaled="0"/>
            </a:gradFill>
            <a:ln>
              <a:noFill/>
            </a:ln>
          </p:spPr>
        </p:sp>
        <p:sp>
          <p:nvSpPr>
            <p:cNvPr id="110" name="Google Shape;110;p62"/>
            <p:cNvSpPr/>
            <p:nvPr/>
          </p:nvSpPr>
          <p:spPr>
            <a:xfrm>
              <a:off x="2147888"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5963B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62"/>
            <p:cNvSpPr/>
            <p:nvPr/>
          </p:nvSpPr>
          <p:spPr>
            <a:xfrm>
              <a:off x="504825" y="9525"/>
              <a:ext cx="233363" cy="5103813"/>
            </a:xfrm>
            <a:custGeom>
              <a:rect b="b" l="l" r="r" t="t"/>
              <a:pathLst>
                <a:path extrusionOk="0" h="3215" w="147">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5963B8"/>
                </a:gs>
              </a:gsLst>
              <a:lin ang="5400000" scaled="0"/>
            </a:gradFill>
            <a:ln>
              <a:noFill/>
            </a:ln>
          </p:spPr>
        </p:sp>
        <p:sp>
          <p:nvSpPr>
            <p:cNvPr id="112" name="Google Shape;112;p62"/>
            <p:cNvSpPr/>
            <p:nvPr/>
          </p:nvSpPr>
          <p:spPr>
            <a:xfrm>
              <a:off x="633413" y="5103813"/>
              <a:ext cx="185738" cy="185738"/>
            </a:xfrm>
            <a:custGeom>
              <a:rect b="b" l="l" r="r" t="t"/>
              <a:pathLst>
                <a:path extrusionOk="0" h="39" w="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5963B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3" name="Google Shape;113;p62"/>
          <p:cNvSpPr txBox="1"/>
          <p:nvPr>
            <p:ph type="ctrTitle"/>
          </p:nvPr>
        </p:nvSpPr>
        <p:spPr>
          <a:xfrm>
            <a:off x="2814636" y="1683544"/>
            <a:ext cx="13187363" cy="358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7200"/>
              <a:buFont typeface="Twentieth Century"/>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62"/>
          <p:cNvSpPr txBox="1"/>
          <p:nvPr>
            <p:ph idx="1" type="subTitle"/>
          </p:nvPr>
        </p:nvSpPr>
        <p:spPr>
          <a:xfrm>
            <a:off x="2814636" y="5403057"/>
            <a:ext cx="13187363" cy="2483643"/>
          </a:xfrm>
          <a:prstGeom prst="rect">
            <a:avLst/>
          </a:prstGeom>
          <a:noFill/>
          <a:ln>
            <a:noFill/>
          </a:ln>
        </p:spPr>
        <p:txBody>
          <a:bodyPr anchorCtr="0" anchor="t" bIns="45700" lIns="91425" spcFirstLastPara="1" rIns="91425" wrap="square" tIns="45700">
            <a:normAutofit/>
          </a:bodyPr>
          <a:lstStyle>
            <a:lvl1pPr lvl="0" algn="l">
              <a:lnSpc>
                <a:spcPct val="120000"/>
              </a:lnSpc>
              <a:spcBef>
                <a:spcPts val="1500"/>
              </a:spcBef>
              <a:spcAft>
                <a:spcPts val="0"/>
              </a:spcAft>
              <a:buClr>
                <a:schemeClr val="lt2"/>
              </a:buClr>
              <a:buSzPts val="3750"/>
              <a:buNone/>
              <a:defRPr sz="3000" cap="none">
                <a:solidFill>
                  <a:schemeClr val="lt2"/>
                </a:solidFill>
              </a:defRPr>
            </a:lvl1pPr>
            <a:lvl2pPr lvl="1" algn="ctr">
              <a:lnSpc>
                <a:spcPct val="120000"/>
              </a:lnSpc>
              <a:spcBef>
                <a:spcPts val="750"/>
              </a:spcBef>
              <a:spcAft>
                <a:spcPts val="0"/>
              </a:spcAft>
              <a:buClr>
                <a:schemeClr val="lt1"/>
              </a:buClr>
              <a:buSzPts val="3750"/>
              <a:buNone/>
              <a:defRPr sz="3000"/>
            </a:lvl2pPr>
            <a:lvl3pPr lvl="2" algn="ctr">
              <a:lnSpc>
                <a:spcPct val="120000"/>
              </a:lnSpc>
              <a:spcBef>
                <a:spcPts val="750"/>
              </a:spcBef>
              <a:spcAft>
                <a:spcPts val="0"/>
              </a:spcAft>
              <a:buClr>
                <a:schemeClr val="lt1"/>
              </a:buClr>
              <a:buSzPts val="3375"/>
              <a:buNone/>
              <a:defRPr sz="2700"/>
            </a:lvl3pPr>
            <a:lvl4pPr lvl="3" algn="ctr">
              <a:lnSpc>
                <a:spcPct val="120000"/>
              </a:lnSpc>
              <a:spcBef>
                <a:spcPts val="750"/>
              </a:spcBef>
              <a:spcAft>
                <a:spcPts val="0"/>
              </a:spcAft>
              <a:buClr>
                <a:schemeClr val="lt1"/>
              </a:buClr>
              <a:buSzPts val="3000"/>
              <a:buNone/>
              <a:defRPr sz="2400"/>
            </a:lvl4pPr>
            <a:lvl5pPr lvl="4" algn="ctr">
              <a:lnSpc>
                <a:spcPct val="120000"/>
              </a:lnSpc>
              <a:spcBef>
                <a:spcPts val="750"/>
              </a:spcBef>
              <a:spcAft>
                <a:spcPts val="0"/>
              </a:spcAft>
              <a:buClr>
                <a:schemeClr val="lt1"/>
              </a:buClr>
              <a:buSzPts val="3000"/>
              <a:buNone/>
              <a:defRPr sz="2400"/>
            </a:lvl5pPr>
            <a:lvl6pPr lvl="5" algn="ctr">
              <a:lnSpc>
                <a:spcPct val="120000"/>
              </a:lnSpc>
              <a:spcBef>
                <a:spcPts val="750"/>
              </a:spcBef>
              <a:spcAft>
                <a:spcPts val="0"/>
              </a:spcAft>
              <a:buClr>
                <a:schemeClr val="lt1"/>
              </a:buClr>
              <a:buSzPts val="3000"/>
              <a:buNone/>
              <a:defRPr sz="2400"/>
            </a:lvl6pPr>
            <a:lvl7pPr lvl="6" algn="ctr">
              <a:lnSpc>
                <a:spcPct val="120000"/>
              </a:lnSpc>
              <a:spcBef>
                <a:spcPts val="750"/>
              </a:spcBef>
              <a:spcAft>
                <a:spcPts val="0"/>
              </a:spcAft>
              <a:buClr>
                <a:schemeClr val="lt1"/>
              </a:buClr>
              <a:buSzPts val="3000"/>
              <a:buNone/>
              <a:defRPr sz="2400"/>
            </a:lvl7pPr>
            <a:lvl8pPr lvl="7" algn="ctr">
              <a:lnSpc>
                <a:spcPct val="120000"/>
              </a:lnSpc>
              <a:spcBef>
                <a:spcPts val="750"/>
              </a:spcBef>
              <a:spcAft>
                <a:spcPts val="0"/>
              </a:spcAft>
              <a:buClr>
                <a:schemeClr val="lt1"/>
              </a:buClr>
              <a:buSzPts val="3000"/>
              <a:buNone/>
              <a:defRPr sz="2400"/>
            </a:lvl8pPr>
            <a:lvl9pPr lvl="8" algn="ctr">
              <a:lnSpc>
                <a:spcPct val="120000"/>
              </a:lnSpc>
              <a:spcBef>
                <a:spcPts val="750"/>
              </a:spcBef>
              <a:spcAft>
                <a:spcPts val="0"/>
              </a:spcAft>
              <a:buClr>
                <a:schemeClr val="lt1"/>
              </a:buClr>
              <a:buSzPts val="3000"/>
              <a:buNone/>
              <a:defRPr sz="2400"/>
            </a:lvl9pPr>
          </a:lstStyle>
          <a:p/>
        </p:txBody>
      </p:sp>
      <p:sp>
        <p:nvSpPr>
          <p:cNvPr id="115" name="Google Shape;115;p62"/>
          <p:cNvSpPr txBox="1"/>
          <p:nvPr>
            <p:ph idx="10" type="dt"/>
          </p:nvPr>
        </p:nvSpPr>
        <p:spPr>
          <a:xfrm>
            <a:off x="10616267" y="8115302"/>
            <a:ext cx="4114800" cy="54768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62"/>
          <p:cNvSpPr txBox="1"/>
          <p:nvPr>
            <p:ph idx="11" type="ftr"/>
          </p:nvPr>
        </p:nvSpPr>
        <p:spPr>
          <a:xfrm>
            <a:off x="2814636" y="8115302"/>
            <a:ext cx="7687329" cy="5476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62"/>
          <p:cNvSpPr txBox="1"/>
          <p:nvPr>
            <p:ph idx="12" type="sldNum"/>
          </p:nvPr>
        </p:nvSpPr>
        <p:spPr>
          <a:xfrm>
            <a:off x="14845367" y="8115299"/>
            <a:ext cx="1156634" cy="54768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18" name="Shape 118"/>
        <p:cNvGrpSpPr/>
        <p:nvPr/>
      </p:nvGrpSpPr>
      <p:grpSpPr>
        <a:xfrm>
          <a:off x="0" y="0"/>
          <a:ext cx="0" cy="0"/>
          <a:chOff x="0" y="0"/>
          <a:chExt cx="0" cy="0"/>
        </a:xfrm>
      </p:grpSpPr>
      <p:sp>
        <p:nvSpPr>
          <p:cNvPr id="119" name="Google Shape;119;p63"/>
          <p:cNvSpPr txBox="1"/>
          <p:nvPr>
            <p:ph type="title"/>
          </p:nvPr>
        </p:nvSpPr>
        <p:spPr>
          <a:xfrm>
            <a:off x="1712119" y="927777"/>
            <a:ext cx="14858997" cy="221785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63"/>
          <p:cNvSpPr txBox="1"/>
          <p:nvPr>
            <p:ph idx="1" type="body"/>
          </p:nvPr>
        </p:nvSpPr>
        <p:spPr>
          <a:xfrm>
            <a:off x="1712118" y="3374230"/>
            <a:ext cx="14858999" cy="531257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500"/>
              </a:spcBef>
              <a:spcAft>
                <a:spcPts val="0"/>
              </a:spcAft>
              <a:buClr>
                <a:schemeClr val="lt1"/>
              </a:buClr>
              <a:buSzPts val="2250"/>
              <a:buChar char="•"/>
              <a:defRPr/>
            </a:lvl1pPr>
            <a:lvl2pPr indent="-371475" lvl="1" marL="914400" algn="l">
              <a:lnSpc>
                <a:spcPct val="120000"/>
              </a:lnSpc>
              <a:spcBef>
                <a:spcPts val="750"/>
              </a:spcBef>
              <a:spcAft>
                <a:spcPts val="0"/>
              </a:spcAft>
              <a:buClr>
                <a:schemeClr val="lt1"/>
              </a:buClr>
              <a:buSzPts val="2250"/>
              <a:buChar char="•"/>
              <a:defRPr/>
            </a:lvl2pPr>
            <a:lvl3pPr indent="-371475" lvl="2" marL="1371600" algn="l">
              <a:lnSpc>
                <a:spcPct val="120000"/>
              </a:lnSpc>
              <a:spcBef>
                <a:spcPts val="750"/>
              </a:spcBef>
              <a:spcAft>
                <a:spcPts val="0"/>
              </a:spcAft>
              <a:buClr>
                <a:schemeClr val="lt1"/>
              </a:buClr>
              <a:buSzPts val="2250"/>
              <a:buChar char="•"/>
              <a:defRPr/>
            </a:lvl3pPr>
            <a:lvl4pPr indent="-371475" lvl="3" marL="1828800" algn="l">
              <a:lnSpc>
                <a:spcPct val="120000"/>
              </a:lnSpc>
              <a:spcBef>
                <a:spcPts val="750"/>
              </a:spcBef>
              <a:spcAft>
                <a:spcPts val="0"/>
              </a:spcAft>
              <a:buClr>
                <a:schemeClr val="lt1"/>
              </a:buClr>
              <a:buSzPts val="2250"/>
              <a:buChar char="•"/>
              <a:defRPr/>
            </a:lvl4pPr>
            <a:lvl5pPr indent="-371475" lvl="4" marL="2286000" algn="l">
              <a:lnSpc>
                <a:spcPct val="120000"/>
              </a:lnSpc>
              <a:spcBef>
                <a:spcPts val="750"/>
              </a:spcBef>
              <a:spcAft>
                <a:spcPts val="0"/>
              </a:spcAft>
              <a:buClr>
                <a:schemeClr val="lt1"/>
              </a:buClr>
              <a:buSzPts val="2250"/>
              <a:buChar char="•"/>
              <a:defRPr/>
            </a:lvl5pPr>
            <a:lvl6pPr indent="-371475" lvl="5" marL="2743200" algn="l">
              <a:lnSpc>
                <a:spcPct val="120000"/>
              </a:lnSpc>
              <a:spcBef>
                <a:spcPts val="750"/>
              </a:spcBef>
              <a:spcAft>
                <a:spcPts val="0"/>
              </a:spcAft>
              <a:buClr>
                <a:schemeClr val="lt1"/>
              </a:buClr>
              <a:buSzPts val="2250"/>
              <a:buChar char="•"/>
              <a:defRPr/>
            </a:lvl6pPr>
            <a:lvl7pPr indent="-371475" lvl="6" marL="3200400" algn="l">
              <a:lnSpc>
                <a:spcPct val="120000"/>
              </a:lnSpc>
              <a:spcBef>
                <a:spcPts val="750"/>
              </a:spcBef>
              <a:spcAft>
                <a:spcPts val="0"/>
              </a:spcAft>
              <a:buClr>
                <a:schemeClr val="lt1"/>
              </a:buClr>
              <a:buSzPts val="2250"/>
              <a:buChar char="•"/>
              <a:defRPr/>
            </a:lvl7pPr>
            <a:lvl8pPr indent="-371475" lvl="7" marL="3657600" algn="l">
              <a:lnSpc>
                <a:spcPct val="120000"/>
              </a:lnSpc>
              <a:spcBef>
                <a:spcPts val="750"/>
              </a:spcBef>
              <a:spcAft>
                <a:spcPts val="0"/>
              </a:spcAft>
              <a:buClr>
                <a:schemeClr val="lt1"/>
              </a:buClr>
              <a:buSzPts val="2250"/>
              <a:buChar char="•"/>
              <a:defRPr/>
            </a:lvl8pPr>
            <a:lvl9pPr indent="-371475" lvl="8" marL="4114800" algn="l">
              <a:lnSpc>
                <a:spcPct val="120000"/>
              </a:lnSpc>
              <a:spcBef>
                <a:spcPts val="750"/>
              </a:spcBef>
              <a:spcAft>
                <a:spcPts val="0"/>
              </a:spcAft>
              <a:buClr>
                <a:schemeClr val="lt1"/>
              </a:buClr>
              <a:buSzPts val="2250"/>
              <a:buChar char="•"/>
              <a:defRPr/>
            </a:lvl9pPr>
          </a:lstStyle>
          <a:p/>
        </p:txBody>
      </p:sp>
      <p:sp>
        <p:nvSpPr>
          <p:cNvPr id="121" name="Google Shape;121;p63"/>
          <p:cNvSpPr txBox="1"/>
          <p:nvPr>
            <p:ph idx="10" type="dt"/>
          </p:nvPr>
        </p:nvSpPr>
        <p:spPr>
          <a:xfrm>
            <a:off x="11185382" y="8824915"/>
            <a:ext cx="4114800" cy="54768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63"/>
          <p:cNvSpPr txBox="1"/>
          <p:nvPr>
            <p:ph idx="11" type="ftr"/>
          </p:nvPr>
        </p:nvSpPr>
        <p:spPr>
          <a:xfrm>
            <a:off x="1712117" y="8824913"/>
            <a:ext cx="9358964" cy="5476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63"/>
          <p:cNvSpPr txBox="1"/>
          <p:nvPr>
            <p:ph idx="12" type="sldNum"/>
          </p:nvPr>
        </p:nvSpPr>
        <p:spPr>
          <a:xfrm>
            <a:off x="15414482" y="8824912"/>
            <a:ext cx="1156634" cy="54768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24" name="Shape 124"/>
        <p:cNvGrpSpPr/>
        <p:nvPr/>
      </p:nvGrpSpPr>
      <p:grpSpPr>
        <a:xfrm>
          <a:off x="0" y="0"/>
          <a:ext cx="0" cy="0"/>
          <a:chOff x="0" y="0"/>
          <a:chExt cx="0" cy="0"/>
        </a:xfrm>
      </p:grpSpPr>
      <p:sp>
        <p:nvSpPr>
          <p:cNvPr id="125" name="Google Shape;125;p64"/>
          <p:cNvSpPr txBox="1"/>
          <p:nvPr>
            <p:ph type="title"/>
          </p:nvPr>
        </p:nvSpPr>
        <p:spPr>
          <a:xfrm>
            <a:off x="1712117" y="2128840"/>
            <a:ext cx="14859000" cy="427910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5400"/>
              <a:buFont typeface="Twentieth Century"/>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64"/>
          <p:cNvSpPr txBox="1"/>
          <p:nvPr>
            <p:ph idx="1" type="body"/>
          </p:nvPr>
        </p:nvSpPr>
        <p:spPr>
          <a:xfrm>
            <a:off x="1712117" y="6636543"/>
            <a:ext cx="14859000" cy="206216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500"/>
              </a:spcBef>
              <a:spcAft>
                <a:spcPts val="0"/>
              </a:spcAft>
              <a:buClr>
                <a:schemeClr val="lt1"/>
              </a:buClr>
              <a:buSzPts val="3375"/>
              <a:buNone/>
              <a:defRPr sz="2700" cap="none">
                <a:solidFill>
                  <a:schemeClr val="lt1"/>
                </a:solidFill>
              </a:defRPr>
            </a:lvl1pPr>
            <a:lvl2pPr indent="-228600" lvl="1" marL="914400" algn="l">
              <a:lnSpc>
                <a:spcPct val="120000"/>
              </a:lnSpc>
              <a:spcBef>
                <a:spcPts val="750"/>
              </a:spcBef>
              <a:spcAft>
                <a:spcPts val="0"/>
              </a:spcAft>
              <a:buClr>
                <a:schemeClr val="lt1"/>
              </a:buClr>
              <a:buSzPts val="3375"/>
              <a:buNone/>
              <a:defRPr sz="2700">
                <a:solidFill>
                  <a:schemeClr val="lt1"/>
                </a:solidFill>
              </a:defRPr>
            </a:lvl2pPr>
            <a:lvl3pPr indent="-228600" lvl="2" marL="1371600" algn="l">
              <a:lnSpc>
                <a:spcPct val="120000"/>
              </a:lnSpc>
              <a:spcBef>
                <a:spcPts val="750"/>
              </a:spcBef>
              <a:spcAft>
                <a:spcPts val="0"/>
              </a:spcAft>
              <a:buClr>
                <a:schemeClr val="lt1"/>
              </a:buClr>
              <a:buSzPts val="3375"/>
              <a:buNone/>
              <a:defRPr sz="2700">
                <a:solidFill>
                  <a:schemeClr val="lt1"/>
                </a:solidFill>
              </a:defRPr>
            </a:lvl3pPr>
            <a:lvl4pPr indent="-228600" lvl="3" marL="1828800" algn="l">
              <a:lnSpc>
                <a:spcPct val="120000"/>
              </a:lnSpc>
              <a:spcBef>
                <a:spcPts val="750"/>
              </a:spcBef>
              <a:spcAft>
                <a:spcPts val="0"/>
              </a:spcAft>
              <a:buClr>
                <a:schemeClr val="lt1"/>
              </a:buClr>
              <a:buSzPts val="3000"/>
              <a:buNone/>
              <a:defRPr sz="2400">
                <a:solidFill>
                  <a:schemeClr val="lt1"/>
                </a:solidFill>
              </a:defRPr>
            </a:lvl4pPr>
            <a:lvl5pPr indent="-228600" lvl="4" marL="2286000" algn="l">
              <a:lnSpc>
                <a:spcPct val="120000"/>
              </a:lnSpc>
              <a:spcBef>
                <a:spcPts val="750"/>
              </a:spcBef>
              <a:spcAft>
                <a:spcPts val="0"/>
              </a:spcAft>
              <a:buClr>
                <a:schemeClr val="lt1"/>
              </a:buClr>
              <a:buSzPts val="3000"/>
              <a:buNone/>
              <a:defRPr sz="2400">
                <a:solidFill>
                  <a:schemeClr val="lt1"/>
                </a:solidFill>
              </a:defRPr>
            </a:lvl5pPr>
            <a:lvl6pPr indent="-228600" lvl="5" marL="2743200" algn="l">
              <a:lnSpc>
                <a:spcPct val="120000"/>
              </a:lnSpc>
              <a:spcBef>
                <a:spcPts val="750"/>
              </a:spcBef>
              <a:spcAft>
                <a:spcPts val="0"/>
              </a:spcAft>
              <a:buClr>
                <a:schemeClr val="lt1"/>
              </a:buClr>
              <a:buSzPts val="3000"/>
              <a:buNone/>
              <a:defRPr sz="2400">
                <a:solidFill>
                  <a:schemeClr val="lt1"/>
                </a:solidFill>
              </a:defRPr>
            </a:lvl6pPr>
            <a:lvl7pPr indent="-228600" lvl="6" marL="3200400" algn="l">
              <a:lnSpc>
                <a:spcPct val="120000"/>
              </a:lnSpc>
              <a:spcBef>
                <a:spcPts val="750"/>
              </a:spcBef>
              <a:spcAft>
                <a:spcPts val="0"/>
              </a:spcAft>
              <a:buClr>
                <a:schemeClr val="lt1"/>
              </a:buClr>
              <a:buSzPts val="3000"/>
              <a:buNone/>
              <a:defRPr sz="2400">
                <a:solidFill>
                  <a:schemeClr val="lt1"/>
                </a:solidFill>
              </a:defRPr>
            </a:lvl7pPr>
            <a:lvl8pPr indent="-228600" lvl="7" marL="3657600" algn="l">
              <a:lnSpc>
                <a:spcPct val="120000"/>
              </a:lnSpc>
              <a:spcBef>
                <a:spcPts val="750"/>
              </a:spcBef>
              <a:spcAft>
                <a:spcPts val="0"/>
              </a:spcAft>
              <a:buClr>
                <a:schemeClr val="lt1"/>
              </a:buClr>
              <a:buSzPts val="3000"/>
              <a:buNone/>
              <a:defRPr sz="2400">
                <a:solidFill>
                  <a:schemeClr val="lt1"/>
                </a:solidFill>
              </a:defRPr>
            </a:lvl8pPr>
            <a:lvl9pPr indent="-228600" lvl="8" marL="4114800" algn="l">
              <a:lnSpc>
                <a:spcPct val="120000"/>
              </a:lnSpc>
              <a:spcBef>
                <a:spcPts val="750"/>
              </a:spcBef>
              <a:spcAft>
                <a:spcPts val="0"/>
              </a:spcAft>
              <a:buClr>
                <a:schemeClr val="lt1"/>
              </a:buClr>
              <a:buSzPts val="3000"/>
              <a:buNone/>
              <a:defRPr sz="2400">
                <a:solidFill>
                  <a:schemeClr val="lt1"/>
                </a:solidFill>
              </a:defRPr>
            </a:lvl9pPr>
          </a:lstStyle>
          <a:p/>
        </p:txBody>
      </p:sp>
      <p:sp>
        <p:nvSpPr>
          <p:cNvPr id="127" name="Google Shape;127;p64"/>
          <p:cNvSpPr txBox="1"/>
          <p:nvPr>
            <p:ph idx="10" type="dt"/>
          </p:nvPr>
        </p:nvSpPr>
        <p:spPr>
          <a:xfrm>
            <a:off x="11185382" y="8824915"/>
            <a:ext cx="4114800" cy="54768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64"/>
          <p:cNvSpPr txBox="1"/>
          <p:nvPr>
            <p:ph idx="11" type="ftr"/>
          </p:nvPr>
        </p:nvSpPr>
        <p:spPr>
          <a:xfrm>
            <a:off x="1712117" y="8824913"/>
            <a:ext cx="9358964" cy="5476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64"/>
          <p:cNvSpPr txBox="1"/>
          <p:nvPr>
            <p:ph idx="12" type="sldNum"/>
          </p:nvPr>
        </p:nvSpPr>
        <p:spPr>
          <a:xfrm>
            <a:off x="15414482" y="8824912"/>
            <a:ext cx="1156634" cy="54768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30" name="Shape 130"/>
        <p:cNvGrpSpPr/>
        <p:nvPr/>
      </p:nvGrpSpPr>
      <p:grpSpPr>
        <a:xfrm>
          <a:off x="0" y="0"/>
          <a:ext cx="0" cy="0"/>
          <a:chOff x="0" y="0"/>
          <a:chExt cx="0" cy="0"/>
        </a:xfrm>
      </p:grpSpPr>
      <p:sp>
        <p:nvSpPr>
          <p:cNvPr id="131" name="Google Shape;131;p65"/>
          <p:cNvSpPr txBox="1"/>
          <p:nvPr>
            <p:ph type="title"/>
          </p:nvPr>
        </p:nvSpPr>
        <p:spPr>
          <a:xfrm>
            <a:off x="1712119" y="927777"/>
            <a:ext cx="14858997" cy="221785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65"/>
          <p:cNvSpPr txBox="1"/>
          <p:nvPr>
            <p:ph idx="1" type="body"/>
          </p:nvPr>
        </p:nvSpPr>
        <p:spPr>
          <a:xfrm>
            <a:off x="1712116" y="3374229"/>
            <a:ext cx="7317584" cy="531257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500"/>
              </a:spcBef>
              <a:spcAft>
                <a:spcPts val="0"/>
              </a:spcAft>
              <a:buClr>
                <a:schemeClr val="lt1"/>
              </a:buClr>
              <a:buSzPts val="2250"/>
              <a:buChar char="•"/>
              <a:defRPr/>
            </a:lvl1pPr>
            <a:lvl2pPr indent="-371475" lvl="1" marL="914400" algn="l">
              <a:lnSpc>
                <a:spcPct val="120000"/>
              </a:lnSpc>
              <a:spcBef>
                <a:spcPts val="750"/>
              </a:spcBef>
              <a:spcAft>
                <a:spcPts val="0"/>
              </a:spcAft>
              <a:buClr>
                <a:schemeClr val="lt1"/>
              </a:buClr>
              <a:buSzPts val="2250"/>
              <a:buChar char="•"/>
              <a:defRPr/>
            </a:lvl2pPr>
            <a:lvl3pPr indent="-371475" lvl="2" marL="1371600" algn="l">
              <a:lnSpc>
                <a:spcPct val="120000"/>
              </a:lnSpc>
              <a:spcBef>
                <a:spcPts val="750"/>
              </a:spcBef>
              <a:spcAft>
                <a:spcPts val="0"/>
              </a:spcAft>
              <a:buClr>
                <a:schemeClr val="lt1"/>
              </a:buClr>
              <a:buSzPts val="2250"/>
              <a:buChar char="•"/>
              <a:defRPr/>
            </a:lvl3pPr>
            <a:lvl4pPr indent="-371475" lvl="3" marL="1828800" algn="l">
              <a:lnSpc>
                <a:spcPct val="120000"/>
              </a:lnSpc>
              <a:spcBef>
                <a:spcPts val="750"/>
              </a:spcBef>
              <a:spcAft>
                <a:spcPts val="0"/>
              </a:spcAft>
              <a:buClr>
                <a:schemeClr val="lt1"/>
              </a:buClr>
              <a:buSzPts val="2250"/>
              <a:buChar char="•"/>
              <a:defRPr/>
            </a:lvl4pPr>
            <a:lvl5pPr indent="-371475" lvl="4" marL="2286000" algn="l">
              <a:lnSpc>
                <a:spcPct val="120000"/>
              </a:lnSpc>
              <a:spcBef>
                <a:spcPts val="750"/>
              </a:spcBef>
              <a:spcAft>
                <a:spcPts val="0"/>
              </a:spcAft>
              <a:buClr>
                <a:schemeClr val="lt1"/>
              </a:buClr>
              <a:buSzPts val="2250"/>
              <a:buChar char="•"/>
              <a:defRPr/>
            </a:lvl5pPr>
            <a:lvl6pPr indent="-371475" lvl="5" marL="2743200" algn="l">
              <a:lnSpc>
                <a:spcPct val="120000"/>
              </a:lnSpc>
              <a:spcBef>
                <a:spcPts val="750"/>
              </a:spcBef>
              <a:spcAft>
                <a:spcPts val="0"/>
              </a:spcAft>
              <a:buClr>
                <a:schemeClr val="lt1"/>
              </a:buClr>
              <a:buSzPts val="2250"/>
              <a:buChar char="•"/>
              <a:defRPr/>
            </a:lvl6pPr>
            <a:lvl7pPr indent="-371475" lvl="6" marL="3200400" algn="l">
              <a:lnSpc>
                <a:spcPct val="120000"/>
              </a:lnSpc>
              <a:spcBef>
                <a:spcPts val="750"/>
              </a:spcBef>
              <a:spcAft>
                <a:spcPts val="0"/>
              </a:spcAft>
              <a:buClr>
                <a:schemeClr val="lt1"/>
              </a:buClr>
              <a:buSzPts val="2250"/>
              <a:buChar char="•"/>
              <a:defRPr/>
            </a:lvl7pPr>
            <a:lvl8pPr indent="-371475" lvl="7" marL="3657600" algn="l">
              <a:lnSpc>
                <a:spcPct val="120000"/>
              </a:lnSpc>
              <a:spcBef>
                <a:spcPts val="750"/>
              </a:spcBef>
              <a:spcAft>
                <a:spcPts val="0"/>
              </a:spcAft>
              <a:buClr>
                <a:schemeClr val="lt1"/>
              </a:buClr>
              <a:buSzPts val="2250"/>
              <a:buChar char="•"/>
              <a:defRPr/>
            </a:lvl8pPr>
            <a:lvl9pPr indent="-371475" lvl="8" marL="4114800" algn="l">
              <a:lnSpc>
                <a:spcPct val="120000"/>
              </a:lnSpc>
              <a:spcBef>
                <a:spcPts val="750"/>
              </a:spcBef>
              <a:spcAft>
                <a:spcPts val="0"/>
              </a:spcAft>
              <a:buClr>
                <a:schemeClr val="lt1"/>
              </a:buClr>
              <a:buSzPts val="2250"/>
              <a:buChar char="•"/>
              <a:defRPr/>
            </a:lvl9pPr>
          </a:lstStyle>
          <a:p/>
        </p:txBody>
      </p:sp>
      <p:sp>
        <p:nvSpPr>
          <p:cNvPr id="133" name="Google Shape;133;p65"/>
          <p:cNvSpPr txBox="1"/>
          <p:nvPr>
            <p:ph idx="2" type="body"/>
          </p:nvPr>
        </p:nvSpPr>
        <p:spPr>
          <a:xfrm>
            <a:off x="9258301" y="3374229"/>
            <a:ext cx="7312817" cy="531257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500"/>
              </a:spcBef>
              <a:spcAft>
                <a:spcPts val="0"/>
              </a:spcAft>
              <a:buClr>
                <a:schemeClr val="lt1"/>
              </a:buClr>
              <a:buSzPts val="2250"/>
              <a:buChar char="•"/>
              <a:defRPr/>
            </a:lvl1pPr>
            <a:lvl2pPr indent="-371475" lvl="1" marL="914400" algn="l">
              <a:lnSpc>
                <a:spcPct val="120000"/>
              </a:lnSpc>
              <a:spcBef>
                <a:spcPts val="750"/>
              </a:spcBef>
              <a:spcAft>
                <a:spcPts val="0"/>
              </a:spcAft>
              <a:buClr>
                <a:schemeClr val="lt1"/>
              </a:buClr>
              <a:buSzPts val="2250"/>
              <a:buChar char="•"/>
              <a:defRPr/>
            </a:lvl2pPr>
            <a:lvl3pPr indent="-371475" lvl="2" marL="1371600" algn="l">
              <a:lnSpc>
                <a:spcPct val="120000"/>
              </a:lnSpc>
              <a:spcBef>
                <a:spcPts val="750"/>
              </a:spcBef>
              <a:spcAft>
                <a:spcPts val="0"/>
              </a:spcAft>
              <a:buClr>
                <a:schemeClr val="lt1"/>
              </a:buClr>
              <a:buSzPts val="2250"/>
              <a:buChar char="•"/>
              <a:defRPr/>
            </a:lvl3pPr>
            <a:lvl4pPr indent="-371475" lvl="3" marL="1828800" algn="l">
              <a:lnSpc>
                <a:spcPct val="120000"/>
              </a:lnSpc>
              <a:spcBef>
                <a:spcPts val="750"/>
              </a:spcBef>
              <a:spcAft>
                <a:spcPts val="0"/>
              </a:spcAft>
              <a:buClr>
                <a:schemeClr val="lt1"/>
              </a:buClr>
              <a:buSzPts val="2250"/>
              <a:buChar char="•"/>
              <a:defRPr/>
            </a:lvl4pPr>
            <a:lvl5pPr indent="-371475" lvl="4" marL="2286000" algn="l">
              <a:lnSpc>
                <a:spcPct val="120000"/>
              </a:lnSpc>
              <a:spcBef>
                <a:spcPts val="750"/>
              </a:spcBef>
              <a:spcAft>
                <a:spcPts val="0"/>
              </a:spcAft>
              <a:buClr>
                <a:schemeClr val="lt1"/>
              </a:buClr>
              <a:buSzPts val="2250"/>
              <a:buChar char="•"/>
              <a:defRPr/>
            </a:lvl5pPr>
            <a:lvl6pPr indent="-371475" lvl="5" marL="2743200" algn="l">
              <a:lnSpc>
                <a:spcPct val="120000"/>
              </a:lnSpc>
              <a:spcBef>
                <a:spcPts val="750"/>
              </a:spcBef>
              <a:spcAft>
                <a:spcPts val="0"/>
              </a:spcAft>
              <a:buClr>
                <a:schemeClr val="lt1"/>
              </a:buClr>
              <a:buSzPts val="2250"/>
              <a:buChar char="•"/>
              <a:defRPr/>
            </a:lvl6pPr>
            <a:lvl7pPr indent="-371475" lvl="6" marL="3200400" algn="l">
              <a:lnSpc>
                <a:spcPct val="120000"/>
              </a:lnSpc>
              <a:spcBef>
                <a:spcPts val="750"/>
              </a:spcBef>
              <a:spcAft>
                <a:spcPts val="0"/>
              </a:spcAft>
              <a:buClr>
                <a:schemeClr val="lt1"/>
              </a:buClr>
              <a:buSzPts val="2250"/>
              <a:buChar char="•"/>
              <a:defRPr/>
            </a:lvl7pPr>
            <a:lvl8pPr indent="-371475" lvl="7" marL="3657600" algn="l">
              <a:lnSpc>
                <a:spcPct val="120000"/>
              </a:lnSpc>
              <a:spcBef>
                <a:spcPts val="750"/>
              </a:spcBef>
              <a:spcAft>
                <a:spcPts val="0"/>
              </a:spcAft>
              <a:buClr>
                <a:schemeClr val="lt1"/>
              </a:buClr>
              <a:buSzPts val="2250"/>
              <a:buChar char="•"/>
              <a:defRPr/>
            </a:lvl8pPr>
            <a:lvl9pPr indent="-371475" lvl="8" marL="4114800" algn="l">
              <a:lnSpc>
                <a:spcPct val="120000"/>
              </a:lnSpc>
              <a:spcBef>
                <a:spcPts val="750"/>
              </a:spcBef>
              <a:spcAft>
                <a:spcPts val="0"/>
              </a:spcAft>
              <a:buClr>
                <a:schemeClr val="lt1"/>
              </a:buClr>
              <a:buSzPts val="2250"/>
              <a:buChar char="•"/>
              <a:defRPr/>
            </a:lvl9pPr>
          </a:lstStyle>
          <a:p/>
        </p:txBody>
      </p:sp>
      <p:sp>
        <p:nvSpPr>
          <p:cNvPr id="134" name="Google Shape;134;p65"/>
          <p:cNvSpPr txBox="1"/>
          <p:nvPr>
            <p:ph idx="10" type="dt"/>
          </p:nvPr>
        </p:nvSpPr>
        <p:spPr>
          <a:xfrm>
            <a:off x="11185382" y="8824915"/>
            <a:ext cx="4114800" cy="54768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65"/>
          <p:cNvSpPr txBox="1"/>
          <p:nvPr>
            <p:ph idx="11" type="ftr"/>
          </p:nvPr>
        </p:nvSpPr>
        <p:spPr>
          <a:xfrm>
            <a:off x="1712117" y="8824913"/>
            <a:ext cx="9358964" cy="5476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65"/>
          <p:cNvSpPr txBox="1"/>
          <p:nvPr>
            <p:ph idx="12" type="sldNum"/>
          </p:nvPr>
        </p:nvSpPr>
        <p:spPr>
          <a:xfrm>
            <a:off x="15414482" y="8824912"/>
            <a:ext cx="1156634" cy="54768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137" name="Shape 137"/>
        <p:cNvGrpSpPr/>
        <p:nvPr/>
      </p:nvGrpSpPr>
      <p:grpSpPr>
        <a:xfrm>
          <a:off x="0" y="0"/>
          <a:ext cx="0" cy="0"/>
          <a:chOff x="0" y="0"/>
          <a:chExt cx="0" cy="0"/>
        </a:xfrm>
      </p:grpSpPr>
      <p:sp>
        <p:nvSpPr>
          <p:cNvPr id="138" name="Google Shape;138;p66"/>
          <p:cNvSpPr txBox="1"/>
          <p:nvPr>
            <p:ph type="title"/>
          </p:nvPr>
        </p:nvSpPr>
        <p:spPr>
          <a:xfrm>
            <a:off x="1712117" y="928689"/>
            <a:ext cx="14859000" cy="221694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66"/>
          <p:cNvSpPr txBox="1"/>
          <p:nvPr>
            <p:ph idx="1" type="body"/>
          </p:nvPr>
        </p:nvSpPr>
        <p:spPr>
          <a:xfrm>
            <a:off x="2055029" y="3374229"/>
            <a:ext cx="6974675" cy="12358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chemeClr val="lt1"/>
              </a:buClr>
              <a:buSzPts val="4500"/>
              <a:buNone/>
              <a:defRPr b="0" sz="3600" cap="none">
                <a:solidFill>
                  <a:schemeClr val="lt1"/>
                </a:solidFill>
              </a:defRPr>
            </a:lvl1pPr>
            <a:lvl2pPr indent="-228600" lvl="1" marL="914400" algn="l">
              <a:lnSpc>
                <a:spcPct val="120000"/>
              </a:lnSpc>
              <a:spcBef>
                <a:spcPts val="750"/>
              </a:spcBef>
              <a:spcAft>
                <a:spcPts val="0"/>
              </a:spcAft>
              <a:buClr>
                <a:schemeClr val="lt1"/>
              </a:buClr>
              <a:buSzPts val="3750"/>
              <a:buNone/>
              <a:defRPr b="1" sz="3000"/>
            </a:lvl2pPr>
            <a:lvl3pPr indent="-228600" lvl="2" marL="1371600" algn="l">
              <a:lnSpc>
                <a:spcPct val="120000"/>
              </a:lnSpc>
              <a:spcBef>
                <a:spcPts val="750"/>
              </a:spcBef>
              <a:spcAft>
                <a:spcPts val="0"/>
              </a:spcAft>
              <a:buClr>
                <a:schemeClr val="lt1"/>
              </a:buClr>
              <a:buSzPts val="3375"/>
              <a:buNone/>
              <a:defRPr b="1" sz="2700"/>
            </a:lvl3pPr>
            <a:lvl4pPr indent="-228600" lvl="3" marL="1828800" algn="l">
              <a:lnSpc>
                <a:spcPct val="120000"/>
              </a:lnSpc>
              <a:spcBef>
                <a:spcPts val="750"/>
              </a:spcBef>
              <a:spcAft>
                <a:spcPts val="0"/>
              </a:spcAft>
              <a:buClr>
                <a:schemeClr val="lt1"/>
              </a:buClr>
              <a:buSzPts val="3000"/>
              <a:buNone/>
              <a:defRPr b="1" sz="2400"/>
            </a:lvl4pPr>
            <a:lvl5pPr indent="-228600" lvl="4" marL="2286000" algn="l">
              <a:lnSpc>
                <a:spcPct val="120000"/>
              </a:lnSpc>
              <a:spcBef>
                <a:spcPts val="750"/>
              </a:spcBef>
              <a:spcAft>
                <a:spcPts val="0"/>
              </a:spcAft>
              <a:buClr>
                <a:schemeClr val="lt1"/>
              </a:buClr>
              <a:buSzPts val="3000"/>
              <a:buNone/>
              <a:defRPr b="1" sz="2400"/>
            </a:lvl5pPr>
            <a:lvl6pPr indent="-228600" lvl="5" marL="2743200" algn="l">
              <a:lnSpc>
                <a:spcPct val="120000"/>
              </a:lnSpc>
              <a:spcBef>
                <a:spcPts val="750"/>
              </a:spcBef>
              <a:spcAft>
                <a:spcPts val="0"/>
              </a:spcAft>
              <a:buClr>
                <a:schemeClr val="lt1"/>
              </a:buClr>
              <a:buSzPts val="3000"/>
              <a:buNone/>
              <a:defRPr b="1" sz="2400"/>
            </a:lvl6pPr>
            <a:lvl7pPr indent="-228600" lvl="6" marL="3200400" algn="l">
              <a:lnSpc>
                <a:spcPct val="120000"/>
              </a:lnSpc>
              <a:spcBef>
                <a:spcPts val="750"/>
              </a:spcBef>
              <a:spcAft>
                <a:spcPts val="0"/>
              </a:spcAft>
              <a:buClr>
                <a:schemeClr val="lt1"/>
              </a:buClr>
              <a:buSzPts val="3000"/>
              <a:buNone/>
              <a:defRPr b="1" sz="2400"/>
            </a:lvl7pPr>
            <a:lvl8pPr indent="-228600" lvl="7" marL="3657600" algn="l">
              <a:lnSpc>
                <a:spcPct val="120000"/>
              </a:lnSpc>
              <a:spcBef>
                <a:spcPts val="750"/>
              </a:spcBef>
              <a:spcAft>
                <a:spcPts val="0"/>
              </a:spcAft>
              <a:buClr>
                <a:schemeClr val="lt1"/>
              </a:buClr>
              <a:buSzPts val="3000"/>
              <a:buNone/>
              <a:defRPr b="1" sz="2400"/>
            </a:lvl8pPr>
            <a:lvl9pPr indent="-228600" lvl="8" marL="4114800" algn="l">
              <a:lnSpc>
                <a:spcPct val="120000"/>
              </a:lnSpc>
              <a:spcBef>
                <a:spcPts val="750"/>
              </a:spcBef>
              <a:spcAft>
                <a:spcPts val="0"/>
              </a:spcAft>
              <a:buClr>
                <a:schemeClr val="lt1"/>
              </a:buClr>
              <a:buSzPts val="3000"/>
              <a:buNone/>
              <a:defRPr b="1" sz="2400"/>
            </a:lvl9pPr>
          </a:lstStyle>
          <a:p/>
        </p:txBody>
      </p:sp>
      <p:sp>
        <p:nvSpPr>
          <p:cNvPr id="140" name="Google Shape;140;p66"/>
          <p:cNvSpPr txBox="1"/>
          <p:nvPr>
            <p:ph idx="2" type="body"/>
          </p:nvPr>
        </p:nvSpPr>
        <p:spPr>
          <a:xfrm>
            <a:off x="1712116" y="4610096"/>
            <a:ext cx="7317587" cy="4076702"/>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500"/>
              </a:spcBef>
              <a:spcAft>
                <a:spcPts val="0"/>
              </a:spcAft>
              <a:buClr>
                <a:schemeClr val="lt1"/>
              </a:buClr>
              <a:buSzPts val="2250"/>
              <a:buChar char="•"/>
              <a:defRPr/>
            </a:lvl1pPr>
            <a:lvl2pPr indent="-371475" lvl="1" marL="914400" algn="l">
              <a:lnSpc>
                <a:spcPct val="120000"/>
              </a:lnSpc>
              <a:spcBef>
                <a:spcPts val="750"/>
              </a:spcBef>
              <a:spcAft>
                <a:spcPts val="0"/>
              </a:spcAft>
              <a:buClr>
                <a:schemeClr val="lt1"/>
              </a:buClr>
              <a:buSzPts val="2250"/>
              <a:buChar char="•"/>
              <a:defRPr/>
            </a:lvl2pPr>
            <a:lvl3pPr indent="-371475" lvl="2" marL="1371600" algn="l">
              <a:lnSpc>
                <a:spcPct val="120000"/>
              </a:lnSpc>
              <a:spcBef>
                <a:spcPts val="750"/>
              </a:spcBef>
              <a:spcAft>
                <a:spcPts val="0"/>
              </a:spcAft>
              <a:buClr>
                <a:schemeClr val="lt1"/>
              </a:buClr>
              <a:buSzPts val="2250"/>
              <a:buChar char="•"/>
              <a:defRPr/>
            </a:lvl3pPr>
            <a:lvl4pPr indent="-371475" lvl="3" marL="1828800" algn="l">
              <a:lnSpc>
                <a:spcPct val="120000"/>
              </a:lnSpc>
              <a:spcBef>
                <a:spcPts val="750"/>
              </a:spcBef>
              <a:spcAft>
                <a:spcPts val="0"/>
              </a:spcAft>
              <a:buClr>
                <a:schemeClr val="lt1"/>
              </a:buClr>
              <a:buSzPts val="2250"/>
              <a:buChar char="•"/>
              <a:defRPr/>
            </a:lvl4pPr>
            <a:lvl5pPr indent="-371475" lvl="4" marL="2286000" algn="l">
              <a:lnSpc>
                <a:spcPct val="120000"/>
              </a:lnSpc>
              <a:spcBef>
                <a:spcPts val="750"/>
              </a:spcBef>
              <a:spcAft>
                <a:spcPts val="0"/>
              </a:spcAft>
              <a:buClr>
                <a:schemeClr val="lt1"/>
              </a:buClr>
              <a:buSzPts val="2250"/>
              <a:buChar char="•"/>
              <a:defRPr/>
            </a:lvl5pPr>
            <a:lvl6pPr indent="-371475" lvl="5" marL="2743200" algn="l">
              <a:lnSpc>
                <a:spcPct val="120000"/>
              </a:lnSpc>
              <a:spcBef>
                <a:spcPts val="750"/>
              </a:spcBef>
              <a:spcAft>
                <a:spcPts val="0"/>
              </a:spcAft>
              <a:buClr>
                <a:schemeClr val="lt1"/>
              </a:buClr>
              <a:buSzPts val="2250"/>
              <a:buChar char="•"/>
              <a:defRPr/>
            </a:lvl6pPr>
            <a:lvl7pPr indent="-371475" lvl="6" marL="3200400" algn="l">
              <a:lnSpc>
                <a:spcPct val="120000"/>
              </a:lnSpc>
              <a:spcBef>
                <a:spcPts val="750"/>
              </a:spcBef>
              <a:spcAft>
                <a:spcPts val="0"/>
              </a:spcAft>
              <a:buClr>
                <a:schemeClr val="lt1"/>
              </a:buClr>
              <a:buSzPts val="2250"/>
              <a:buChar char="•"/>
              <a:defRPr/>
            </a:lvl7pPr>
            <a:lvl8pPr indent="-371475" lvl="7" marL="3657600" algn="l">
              <a:lnSpc>
                <a:spcPct val="120000"/>
              </a:lnSpc>
              <a:spcBef>
                <a:spcPts val="750"/>
              </a:spcBef>
              <a:spcAft>
                <a:spcPts val="0"/>
              </a:spcAft>
              <a:buClr>
                <a:schemeClr val="lt1"/>
              </a:buClr>
              <a:buSzPts val="2250"/>
              <a:buChar char="•"/>
              <a:defRPr/>
            </a:lvl8pPr>
            <a:lvl9pPr indent="-371475" lvl="8" marL="4114800" algn="l">
              <a:lnSpc>
                <a:spcPct val="120000"/>
              </a:lnSpc>
              <a:spcBef>
                <a:spcPts val="750"/>
              </a:spcBef>
              <a:spcAft>
                <a:spcPts val="0"/>
              </a:spcAft>
              <a:buClr>
                <a:schemeClr val="lt1"/>
              </a:buClr>
              <a:buSzPts val="2250"/>
              <a:buChar char="•"/>
              <a:defRPr/>
            </a:lvl9pPr>
          </a:lstStyle>
          <a:p/>
        </p:txBody>
      </p:sp>
      <p:sp>
        <p:nvSpPr>
          <p:cNvPr id="141" name="Google Shape;141;p66"/>
          <p:cNvSpPr txBox="1"/>
          <p:nvPr>
            <p:ph idx="3" type="body"/>
          </p:nvPr>
        </p:nvSpPr>
        <p:spPr>
          <a:xfrm>
            <a:off x="9601212" y="3374228"/>
            <a:ext cx="6969903" cy="12358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chemeClr val="lt1"/>
              </a:buClr>
              <a:buSzPts val="4500"/>
              <a:buNone/>
              <a:defRPr b="0" sz="3600" cap="none">
                <a:solidFill>
                  <a:schemeClr val="lt1"/>
                </a:solidFill>
              </a:defRPr>
            </a:lvl1pPr>
            <a:lvl2pPr indent="-228600" lvl="1" marL="914400" algn="l">
              <a:lnSpc>
                <a:spcPct val="120000"/>
              </a:lnSpc>
              <a:spcBef>
                <a:spcPts val="750"/>
              </a:spcBef>
              <a:spcAft>
                <a:spcPts val="0"/>
              </a:spcAft>
              <a:buClr>
                <a:schemeClr val="lt1"/>
              </a:buClr>
              <a:buSzPts val="3750"/>
              <a:buNone/>
              <a:defRPr b="1" sz="3000"/>
            </a:lvl2pPr>
            <a:lvl3pPr indent="-228600" lvl="2" marL="1371600" algn="l">
              <a:lnSpc>
                <a:spcPct val="120000"/>
              </a:lnSpc>
              <a:spcBef>
                <a:spcPts val="750"/>
              </a:spcBef>
              <a:spcAft>
                <a:spcPts val="0"/>
              </a:spcAft>
              <a:buClr>
                <a:schemeClr val="lt1"/>
              </a:buClr>
              <a:buSzPts val="3375"/>
              <a:buNone/>
              <a:defRPr b="1" sz="2700"/>
            </a:lvl3pPr>
            <a:lvl4pPr indent="-228600" lvl="3" marL="1828800" algn="l">
              <a:lnSpc>
                <a:spcPct val="120000"/>
              </a:lnSpc>
              <a:spcBef>
                <a:spcPts val="750"/>
              </a:spcBef>
              <a:spcAft>
                <a:spcPts val="0"/>
              </a:spcAft>
              <a:buClr>
                <a:schemeClr val="lt1"/>
              </a:buClr>
              <a:buSzPts val="3000"/>
              <a:buNone/>
              <a:defRPr b="1" sz="2400"/>
            </a:lvl4pPr>
            <a:lvl5pPr indent="-228600" lvl="4" marL="2286000" algn="l">
              <a:lnSpc>
                <a:spcPct val="120000"/>
              </a:lnSpc>
              <a:spcBef>
                <a:spcPts val="750"/>
              </a:spcBef>
              <a:spcAft>
                <a:spcPts val="0"/>
              </a:spcAft>
              <a:buClr>
                <a:schemeClr val="lt1"/>
              </a:buClr>
              <a:buSzPts val="3000"/>
              <a:buNone/>
              <a:defRPr b="1" sz="2400"/>
            </a:lvl5pPr>
            <a:lvl6pPr indent="-228600" lvl="5" marL="2743200" algn="l">
              <a:lnSpc>
                <a:spcPct val="120000"/>
              </a:lnSpc>
              <a:spcBef>
                <a:spcPts val="750"/>
              </a:spcBef>
              <a:spcAft>
                <a:spcPts val="0"/>
              </a:spcAft>
              <a:buClr>
                <a:schemeClr val="lt1"/>
              </a:buClr>
              <a:buSzPts val="3000"/>
              <a:buNone/>
              <a:defRPr b="1" sz="2400"/>
            </a:lvl6pPr>
            <a:lvl7pPr indent="-228600" lvl="6" marL="3200400" algn="l">
              <a:lnSpc>
                <a:spcPct val="120000"/>
              </a:lnSpc>
              <a:spcBef>
                <a:spcPts val="750"/>
              </a:spcBef>
              <a:spcAft>
                <a:spcPts val="0"/>
              </a:spcAft>
              <a:buClr>
                <a:schemeClr val="lt1"/>
              </a:buClr>
              <a:buSzPts val="3000"/>
              <a:buNone/>
              <a:defRPr b="1" sz="2400"/>
            </a:lvl7pPr>
            <a:lvl8pPr indent="-228600" lvl="7" marL="3657600" algn="l">
              <a:lnSpc>
                <a:spcPct val="120000"/>
              </a:lnSpc>
              <a:spcBef>
                <a:spcPts val="750"/>
              </a:spcBef>
              <a:spcAft>
                <a:spcPts val="0"/>
              </a:spcAft>
              <a:buClr>
                <a:schemeClr val="lt1"/>
              </a:buClr>
              <a:buSzPts val="3000"/>
              <a:buNone/>
              <a:defRPr b="1" sz="2400"/>
            </a:lvl8pPr>
            <a:lvl9pPr indent="-228600" lvl="8" marL="4114800" algn="l">
              <a:lnSpc>
                <a:spcPct val="120000"/>
              </a:lnSpc>
              <a:spcBef>
                <a:spcPts val="750"/>
              </a:spcBef>
              <a:spcAft>
                <a:spcPts val="0"/>
              </a:spcAft>
              <a:buClr>
                <a:schemeClr val="lt1"/>
              </a:buClr>
              <a:buSzPts val="3000"/>
              <a:buNone/>
              <a:defRPr b="1" sz="2400"/>
            </a:lvl9pPr>
          </a:lstStyle>
          <a:p/>
        </p:txBody>
      </p:sp>
      <p:sp>
        <p:nvSpPr>
          <p:cNvPr id="142" name="Google Shape;142;p66"/>
          <p:cNvSpPr txBox="1"/>
          <p:nvPr>
            <p:ph idx="4" type="body"/>
          </p:nvPr>
        </p:nvSpPr>
        <p:spPr>
          <a:xfrm>
            <a:off x="9258300" y="4610096"/>
            <a:ext cx="7312815" cy="4076702"/>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500"/>
              </a:spcBef>
              <a:spcAft>
                <a:spcPts val="0"/>
              </a:spcAft>
              <a:buClr>
                <a:schemeClr val="lt1"/>
              </a:buClr>
              <a:buSzPts val="2250"/>
              <a:buChar char="•"/>
              <a:defRPr/>
            </a:lvl1pPr>
            <a:lvl2pPr indent="-371475" lvl="1" marL="914400" algn="l">
              <a:lnSpc>
                <a:spcPct val="120000"/>
              </a:lnSpc>
              <a:spcBef>
                <a:spcPts val="750"/>
              </a:spcBef>
              <a:spcAft>
                <a:spcPts val="0"/>
              </a:spcAft>
              <a:buClr>
                <a:schemeClr val="lt1"/>
              </a:buClr>
              <a:buSzPts val="2250"/>
              <a:buChar char="•"/>
              <a:defRPr/>
            </a:lvl2pPr>
            <a:lvl3pPr indent="-371475" lvl="2" marL="1371600" algn="l">
              <a:lnSpc>
                <a:spcPct val="120000"/>
              </a:lnSpc>
              <a:spcBef>
                <a:spcPts val="750"/>
              </a:spcBef>
              <a:spcAft>
                <a:spcPts val="0"/>
              </a:spcAft>
              <a:buClr>
                <a:schemeClr val="lt1"/>
              </a:buClr>
              <a:buSzPts val="2250"/>
              <a:buChar char="•"/>
              <a:defRPr/>
            </a:lvl3pPr>
            <a:lvl4pPr indent="-371475" lvl="3" marL="1828800" algn="l">
              <a:lnSpc>
                <a:spcPct val="120000"/>
              </a:lnSpc>
              <a:spcBef>
                <a:spcPts val="750"/>
              </a:spcBef>
              <a:spcAft>
                <a:spcPts val="0"/>
              </a:spcAft>
              <a:buClr>
                <a:schemeClr val="lt1"/>
              </a:buClr>
              <a:buSzPts val="2250"/>
              <a:buChar char="•"/>
              <a:defRPr/>
            </a:lvl4pPr>
            <a:lvl5pPr indent="-371475" lvl="4" marL="2286000" algn="l">
              <a:lnSpc>
                <a:spcPct val="120000"/>
              </a:lnSpc>
              <a:spcBef>
                <a:spcPts val="750"/>
              </a:spcBef>
              <a:spcAft>
                <a:spcPts val="0"/>
              </a:spcAft>
              <a:buClr>
                <a:schemeClr val="lt1"/>
              </a:buClr>
              <a:buSzPts val="2250"/>
              <a:buChar char="•"/>
              <a:defRPr/>
            </a:lvl5pPr>
            <a:lvl6pPr indent="-371475" lvl="5" marL="2743200" algn="l">
              <a:lnSpc>
                <a:spcPct val="120000"/>
              </a:lnSpc>
              <a:spcBef>
                <a:spcPts val="750"/>
              </a:spcBef>
              <a:spcAft>
                <a:spcPts val="0"/>
              </a:spcAft>
              <a:buClr>
                <a:schemeClr val="lt1"/>
              </a:buClr>
              <a:buSzPts val="2250"/>
              <a:buChar char="•"/>
              <a:defRPr/>
            </a:lvl6pPr>
            <a:lvl7pPr indent="-371475" lvl="6" marL="3200400" algn="l">
              <a:lnSpc>
                <a:spcPct val="120000"/>
              </a:lnSpc>
              <a:spcBef>
                <a:spcPts val="750"/>
              </a:spcBef>
              <a:spcAft>
                <a:spcPts val="0"/>
              </a:spcAft>
              <a:buClr>
                <a:schemeClr val="lt1"/>
              </a:buClr>
              <a:buSzPts val="2250"/>
              <a:buChar char="•"/>
              <a:defRPr/>
            </a:lvl7pPr>
            <a:lvl8pPr indent="-371475" lvl="7" marL="3657600" algn="l">
              <a:lnSpc>
                <a:spcPct val="120000"/>
              </a:lnSpc>
              <a:spcBef>
                <a:spcPts val="750"/>
              </a:spcBef>
              <a:spcAft>
                <a:spcPts val="0"/>
              </a:spcAft>
              <a:buClr>
                <a:schemeClr val="lt1"/>
              </a:buClr>
              <a:buSzPts val="2250"/>
              <a:buChar char="•"/>
              <a:defRPr/>
            </a:lvl8pPr>
            <a:lvl9pPr indent="-371475" lvl="8" marL="4114800" algn="l">
              <a:lnSpc>
                <a:spcPct val="120000"/>
              </a:lnSpc>
              <a:spcBef>
                <a:spcPts val="750"/>
              </a:spcBef>
              <a:spcAft>
                <a:spcPts val="0"/>
              </a:spcAft>
              <a:buClr>
                <a:schemeClr val="lt1"/>
              </a:buClr>
              <a:buSzPts val="2250"/>
              <a:buChar char="•"/>
              <a:defRPr/>
            </a:lvl9pPr>
          </a:lstStyle>
          <a:p/>
        </p:txBody>
      </p:sp>
      <p:sp>
        <p:nvSpPr>
          <p:cNvPr id="143" name="Google Shape;143;p66"/>
          <p:cNvSpPr txBox="1"/>
          <p:nvPr>
            <p:ph idx="10" type="dt"/>
          </p:nvPr>
        </p:nvSpPr>
        <p:spPr>
          <a:xfrm>
            <a:off x="11185382" y="8824915"/>
            <a:ext cx="4114800" cy="54768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66"/>
          <p:cNvSpPr txBox="1"/>
          <p:nvPr>
            <p:ph idx="11" type="ftr"/>
          </p:nvPr>
        </p:nvSpPr>
        <p:spPr>
          <a:xfrm>
            <a:off x="1712117" y="8824913"/>
            <a:ext cx="9358964" cy="5476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66"/>
          <p:cNvSpPr txBox="1"/>
          <p:nvPr>
            <p:ph idx="12" type="sldNum"/>
          </p:nvPr>
        </p:nvSpPr>
        <p:spPr>
          <a:xfrm>
            <a:off x="15414482" y="8824912"/>
            <a:ext cx="1156634" cy="54768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146" name="Shape 146"/>
        <p:cNvGrpSpPr/>
        <p:nvPr/>
      </p:nvGrpSpPr>
      <p:grpSpPr>
        <a:xfrm>
          <a:off x="0" y="0"/>
          <a:ext cx="0" cy="0"/>
          <a:chOff x="0" y="0"/>
          <a:chExt cx="0" cy="0"/>
        </a:xfrm>
      </p:grpSpPr>
      <p:sp>
        <p:nvSpPr>
          <p:cNvPr id="147" name="Google Shape;147;p67"/>
          <p:cNvSpPr txBox="1"/>
          <p:nvPr>
            <p:ph type="title"/>
          </p:nvPr>
        </p:nvSpPr>
        <p:spPr>
          <a:xfrm>
            <a:off x="1712119" y="927777"/>
            <a:ext cx="14858997" cy="221785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67"/>
          <p:cNvSpPr txBox="1"/>
          <p:nvPr>
            <p:ph idx="10" type="dt"/>
          </p:nvPr>
        </p:nvSpPr>
        <p:spPr>
          <a:xfrm>
            <a:off x="11185382" y="8824915"/>
            <a:ext cx="4114800" cy="54768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67"/>
          <p:cNvSpPr txBox="1"/>
          <p:nvPr>
            <p:ph idx="11" type="ftr"/>
          </p:nvPr>
        </p:nvSpPr>
        <p:spPr>
          <a:xfrm>
            <a:off x="1712117" y="8824913"/>
            <a:ext cx="9358964" cy="5476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67"/>
          <p:cNvSpPr txBox="1"/>
          <p:nvPr>
            <p:ph idx="12" type="sldNum"/>
          </p:nvPr>
        </p:nvSpPr>
        <p:spPr>
          <a:xfrm>
            <a:off x="15414482" y="8824912"/>
            <a:ext cx="1156634" cy="54768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51" name="Shape 151"/>
        <p:cNvGrpSpPr/>
        <p:nvPr/>
      </p:nvGrpSpPr>
      <p:grpSpPr>
        <a:xfrm>
          <a:off x="0" y="0"/>
          <a:ext cx="0" cy="0"/>
          <a:chOff x="0" y="0"/>
          <a:chExt cx="0" cy="0"/>
        </a:xfrm>
      </p:grpSpPr>
      <p:sp>
        <p:nvSpPr>
          <p:cNvPr id="152" name="Google Shape;152;p68"/>
          <p:cNvSpPr txBox="1"/>
          <p:nvPr>
            <p:ph type="title"/>
          </p:nvPr>
        </p:nvSpPr>
        <p:spPr>
          <a:xfrm>
            <a:off x="1720058" y="914402"/>
            <a:ext cx="5784056" cy="245982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800"/>
              <a:buFont typeface="Twentieth Century"/>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68"/>
          <p:cNvSpPr txBox="1"/>
          <p:nvPr>
            <p:ph idx="1" type="body"/>
          </p:nvPr>
        </p:nvSpPr>
        <p:spPr>
          <a:xfrm>
            <a:off x="7734301" y="888999"/>
            <a:ext cx="8836814" cy="7797801"/>
          </a:xfrm>
          <a:prstGeom prst="rect">
            <a:avLst/>
          </a:prstGeom>
          <a:noFill/>
          <a:ln>
            <a:noFill/>
          </a:ln>
        </p:spPr>
        <p:txBody>
          <a:bodyPr anchorCtr="0" anchor="ctr" bIns="45700" lIns="91425" spcFirstLastPara="1" rIns="91425" wrap="square" tIns="45700">
            <a:normAutofit/>
          </a:bodyPr>
          <a:lstStyle>
            <a:lvl1pPr indent="-371475" lvl="0" marL="457200" algn="l">
              <a:lnSpc>
                <a:spcPct val="120000"/>
              </a:lnSpc>
              <a:spcBef>
                <a:spcPts val="1500"/>
              </a:spcBef>
              <a:spcAft>
                <a:spcPts val="0"/>
              </a:spcAft>
              <a:buClr>
                <a:schemeClr val="lt1"/>
              </a:buClr>
              <a:buSzPts val="2250"/>
              <a:buChar char="•"/>
              <a:defRPr/>
            </a:lvl1pPr>
            <a:lvl2pPr indent="-371475" lvl="1" marL="914400" algn="l">
              <a:lnSpc>
                <a:spcPct val="120000"/>
              </a:lnSpc>
              <a:spcBef>
                <a:spcPts val="750"/>
              </a:spcBef>
              <a:spcAft>
                <a:spcPts val="0"/>
              </a:spcAft>
              <a:buClr>
                <a:schemeClr val="lt1"/>
              </a:buClr>
              <a:buSzPts val="2250"/>
              <a:buChar char="•"/>
              <a:defRPr/>
            </a:lvl2pPr>
            <a:lvl3pPr indent="-371475" lvl="2" marL="1371600" algn="l">
              <a:lnSpc>
                <a:spcPct val="120000"/>
              </a:lnSpc>
              <a:spcBef>
                <a:spcPts val="750"/>
              </a:spcBef>
              <a:spcAft>
                <a:spcPts val="0"/>
              </a:spcAft>
              <a:buClr>
                <a:schemeClr val="lt1"/>
              </a:buClr>
              <a:buSzPts val="2250"/>
              <a:buChar char="•"/>
              <a:defRPr/>
            </a:lvl3pPr>
            <a:lvl4pPr indent="-371475" lvl="3" marL="1828800" algn="l">
              <a:lnSpc>
                <a:spcPct val="120000"/>
              </a:lnSpc>
              <a:spcBef>
                <a:spcPts val="750"/>
              </a:spcBef>
              <a:spcAft>
                <a:spcPts val="0"/>
              </a:spcAft>
              <a:buClr>
                <a:schemeClr val="lt1"/>
              </a:buClr>
              <a:buSzPts val="2250"/>
              <a:buChar char="•"/>
              <a:defRPr/>
            </a:lvl4pPr>
            <a:lvl5pPr indent="-371475" lvl="4" marL="2286000" algn="l">
              <a:lnSpc>
                <a:spcPct val="120000"/>
              </a:lnSpc>
              <a:spcBef>
                <a:spcPts val="750"/>
              </a:spcBef>
              <a:spcAft>
                <a:spcPts val="0"/>
              </a:spcAft>
              <a:buClr>
                <a:schemeClr val="lt1"/>
              </a:buClr>
              <a:buSzPts val="2250"/>
              <a:buChar char="•"/>
              <a:defRPr/>
            </a:lvl5pPr>
            <a:lvl6pPr indent="-371475" lvl="5" marL="2743200" algn="l">
              <a:lnSpc>
                <a:spcPct val="120000"/>
              </a:lnSpc>
              <a:spcBef>
                <a:spcPts val="750"/>
              </a:spcBef>
              <a:spcAft>
                <a:spcPts val="0"/>
              </a:spcAft>
              <a:buClr>
                <a:schemeClr val="lt1"/>
              </a:buClr>
              <a:buSzPts val="2250"/>
              <a:buChar char="•"/>
              <a:defRPr/>
            </a:lvl6pPr>
            <a:lvl7pPr indent="-371475" lvl="6" marL="3200400" algn="l">
              <a:lnSpc>
                <a:spcPct val="120000"/>
              </a:lnSpc>
              <a:spcBef>
                <a:spcPts val="750"/>
              </a:spcBef>
              <a:spcAft>
                <a:spcPts val="0"/>
              </a:spcAft>
              <a:buClr>
                <a:schemeClr val="lt1"/>
              </a:buClr>
              <a:buSzPts val="2250"/>
              <a:buChar char="•"/>
              <a:defRPr/>
            </a:lvl7pPr>
            <a:lvl8pPr indent="-371475" lvl="7" marL="3657600" algn="l">
              <a:lnSpc>
                <a:spcPct val="120000"/>
              </a:lnSpc>
              <a:spcBef>
                <a:spcPts val="750"/>
              </a:spcBef>
              <a:spcAft>
                <a:spcPts val="0"/>
              </a:spcAft>
              <a:buClr>
                <a:schemeClr val="lt1"/>
              </a:buClr>
              <a:buSzPts val="2250"/>
              <a:buChar char="•"/>
              <a:defRPr/>
            </a:lvl8pPr>
            <a:lvl9pPr indent="-371475" lvl="8" marL="4114800" algn="l">
              <a:lnSpc>
                <a:spcPct val="120000"/>
              </a:lnSpc>
              <a:spcBef>
                <a:spcPts val="750"/>
              </a:spcBef>
              <a:spcAft>
                <a:spcPts val="0"/>
              </a:spcAft>
              <a:buClr>
                <a:schemeClr val="lt1"/>
              </a:buClr>
              <a:buSzPts val="2250"/>
              <a:buChar char="•"/>
              <a:defRPr/>
            </a:lvl9pPr>
          </a:lstStyle>
          <a:p/>
        </p:txBody>
      </p:sp>
      <p:sp>
        <p:nvSpPr>
          <p:cNvPr id="154" name="Google Shape;154;p68"/>
          <p:cNvSpPr txBox="1"/>
          <p:nvPr>
            <p:ph idx="2" type="body"/>
          </p:nvPr>
        </p:nvSpPr>
        <p:spPr>
          <a:xfrm>
            <a:off x="1720058" y="3374229"/>
            <a:ext cx="5784056" cy="5312571"/>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500"/>
              </a:spcBef>
              <a:spcAft>
                <a:spcPts val="0"/>
              </a:spcAft>
              <a:buClr>
                <a:schemeClr val="lt1"/>
              </a:buClr>
              <a:buSzPts val="3000"/>
              <a:buNone/>
              <a:defRPr sz="2400"/>
            </a:lvl1pPr>
            <a:lvl2pPr indent="-228600" lvl="1" marL="914400" algn="l">
              <a:lnSpc>
                <a:spcPct val="120000"/>
              </a:lnSpc>
              <a:spcBef>
                <a:spcPts val="750"/>
              </a:spcBef>
              <a:spcAft>
                <a:spcPts val="0"/>
              </a:spcAft>
              <a:buClr>
                <a:schemeClr val="lt1"/>
              </a:buClr>
              <a:buSzPts val="2625"/>
              <a:buNone/>
              <a:defRPr sz="2100"/>
            </a:lvl2pPr>
            <a:lvl3pPr indent="-228600" lvl="2" marL="1371600" algn="l">
              <a:lnSpc>
                <a:spcPct val="120000"/>
              </a:lnSpc>
              <a:spcBef>
                <a:spcPts val="750"/>
              </a:spcBef>
              <a:spcAft>
                <a:spcPts val="0"/>
              </a:spcAft>
              <a:buClr>
                <a:schemeClr val="lt1"/>
              </a:buClr>
              <a:buSzPts val="2250"/>
              <a:buNone/>
              <a:defRPr sz="1800"/>
            </a:lvl3pPr>
            <a:lvl4pPr indent="-228600" lvl="3" marL="1828800" algn="l">
              <a:lnSpc>
                <a:spcPct val="120000"/>
              </a:lnSpc>
              <a:spcBef>
                <a:spcPts val="750"/>
              </a:spcBef>
              <a:spcAft>
                <a:spcPts val="0"/>
              </a:spcAft>
              <a:buClr>
                <a:schemeClr val="lt1"/>
              </a:buClr>
              <a:buSzPts val="1875"/>
              <a:buNone/>
              <a:defRPr sz="1500"/>
            </a:lvl4pPr>
            <a:lvl5pPr indent="-228600" lvl="4" marL="2286000" algn="l">
              <a:lnSpc>
                <a:spcPct val="120000"/>
              </a:lnSpc>
              <a:spcBef>
                <a:spcPts val="750"/>
              </a:spcBef>
              <a:spcAft>
                <a:spcPts val="0"/>
              </a:spcAft>
              <a:buClr>
                <a:schemeClr val="lt1"/>
              </a:buClr>
              <a:buSzPts val="1875"/>
              <a:buNone/>
              <a:defRPr sz="1500"/>
            </a:lvl5pPr>
            <a:lvl6pPr indent="-228600" lvl="5" marL="2743200" algn="l">
              <a:lnSpc>
                <a:spcPct val="120000"/>
              </a:lnSpc>
              <a:spcBef>
                <a:spcPts val="750"/>
              </a:spcBef>
              <a:spcAft>
                <a:spcPts val="0"/>
              </a:spcAft>
              <a:buClr>
                <a:schemeClr val="lt1"/>
              </a:buClr>
              <a:buSzPts val="1875"/>
              <a:buNone/>
              <a:defRPr sz="1500"/>
            </a:lvl6pPr>
            <a:lvl7pPr indent="-228600" lvl="6" marL="3200400" algn="l">
              <a:lnSpc>
                <a:spcPct val="120000"/>
              </a:lnSpc>
              <a:spcBef>
                <a:spcPts val="750"/>
              </a:spcBef>
              <a:spcAft>
                <a:spcPts val="0"/>
              </a:spcAft>
              <a:buClr>
                <a:schemeClr val="lt1"/>
              </a:buClr>
              <a:buSzPts val="1875"/>
              <a:buNone/>
              <a:defRPr sz="1500"/>
            </a:lvl7pPr>
            <a:lvl8pPr indent="-228600" lvl="7" marL="3657600" algn="l">
              <a:lnSpc>
                <a:spcPct val="120000"/>
              </a:lnSpc>
              <a:spcBef>
                <a:spcPts val="750"/>
              </a:spcBef>
              <a:spcAft>
                <a:spcPts val="0"/>
              </a:spcAft>
              <a:buClr>
                <a:schemeClr val="lt1"/>
              </a:buClr>
              <a:buSzPts val="1875"/>
              <a:buNone/>
              <a:defRPr sz="1500"/>
            </a:lvl8pPr>
            <a:lvl9pPr indent="-228600" lvl="8" marL="4114800" algn="l">
              <a:lnSpc>
                <a:spcPct val="120000"/>
              </a:lnSpc>
              <a:spcBef>
                <a:spcPts val="750"/>
              </a:spcBef>
              <a:spcAft>
                <a:spcPts val="0"/>
              </a:spcAft>
              <a:buClr>
                <a:schemeClr val="lt1"/>
              </a:buClr>
              <a:buSzPts val="1875"/>
              <a:buNone/>
              <a:defRPr sz="1500"/>
            </a:lvl9pPr>
          </a:lstStyle>
          <a:p/>
        </p:txBody>
      </p:sp>
      <p:sp>
        <p:nvSpPr>
          <p:cNvPr id="155" name="Google Shape;155;p68"/>
          <p:cNvSpPr txBox="1"/>
          <p:nvPr>
            <p:ph idx="10" type="dt"/>
          </p:nvPr>
        </p:nvSpPr>
        <p:spPr>
          <a:xfrm>
            <a:off x="11185382" y="8824915"/>
            <a:ext cx="4114800" cy="54768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68"/>
          <p:cNvSpPr txBox="1"/>
          <p:nvPr>
            <p:ph idx="11" type="ftr"/>
          </p:nvPr>
        </p:nvSpPr>
        <p:spPr>
          <a:xfrm>
            <a:off x="1712117" y="8824913"/>
            <a:ext cx="9358964" cy="5476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68"/>
          <p:cNvSpPr txBox="1"/>
          <p:nvPr>
            <p:ph idx="12" type="sldNum"/>
          </p:nvPr>
        </p:nvSpPr>
        <p:spPr>
          <a:xfrm>
            <a:off x="15414482" y="8824912"/>
            <a:ext cx="1156634" cy="54768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58" name="Shape 158"/>
        <p:cNvGrpSpPr/>
        <p:nvPr/>
      </p:nvGrpSpPr>
      <p:grpSpPr>
        <a:xfrm>
          <a:off x="0" y="0"/>
          <a:ext cx="0" cy="0"/>
          <a:chOff x="0" y="0"/>
          <a:chExt cx="0" cy="0"/>
        </a:xfrm>
      </p:grpSpPr>
      <p:sp>
        <p:nvSpPr>
          <p:cNvPr id="159" name="Google Shape;159;p69"/>
          <p:cNvSpPr txBox="1"/>
          <p:nvPr>
            <p:ph type="title"/>
          </p:nvPr>
        </p:nvSpPr>
        <p:spPr>
          <a:xfrm>
            <a:off x="1712120" y="914400"/>
            <a:ext cx="8901762" cy="245982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800"/>
              <a:buFont typeface="Twentieth Century"/>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69"/>
          <p:cNvSpPr/>
          <p:nvPr>
            <p:ph idx="2" type="pic"/>
          </p:nvPr>
        </p:nvSpPr>
        <p:spPr>
          <a:xfrm>
            <a:off x="11071082" y="914402"/>
            <a:ext cx="5500035" cy="7772399"/>
          </a:xfrm>
          <a:prstGeom prst="round2DiagRect">
            <a:avLst>
              <a:gd fmla="val 5608" name="adj1"/>
              <a:gd fmla="val 0" name="adj2"/>
            </a:avLst>
          </a:prstGeom>
          <a:noFill/>
          <a:ln cap="sq" cmpd="sng" w="19050">
            <a:solidFill>
              <a:srgbClr val="CCDFFB">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161" name="Google Shape;161;p69"/>
          <p:cNvSpPr txBox="1"/>
          <p:nvPr>
            <p:ph idx="1" type="body"/>
          </p:nvPr>
        </p:nvSpPr>
        <p:spPr>
          <a:xfrm>
            <a:off x="1712116" y="3374229"/>
            <a:ext cx="8901767" cy="5312571"/>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500"/>
              </a:spcBef>
              <a:spcAft>
                <a:spcPts val="0"/>
              </a:spcAft>
              <a:buClr>
                <a:schemeClr val="lt1"/>
              </a:buClr>
              <a:buSzPts val="3000"/>
              <a:buNone/>
              <a:defRPr sz="2400"/>
            </a:lvl1pPr>
            <a:lvl2pPr indent="-228600" lvl="1" marL="914400" algn="l">
              <a:lnSpc>
                <a:spcPct val="120000"/>
              </a:lnSpc>
              <a:spcBef>
                <a:spcPts val="750"/>
              </a:spcBef>
              <a:spcAft>
                <a:spcPts val="0"/>
              </a:spcAft>
              <a:buClr>
                <a:schemeClr val="lt1"/>
              </a:buClr>
              <a:buSzPts val="2625"/>
              <a:buNone/>
              <a:defRPr sz="2100"/>
            </a:lvl2pPr>
            <a:lvl3pPr indent="-228600" lvl="2" marL="1371600" algn="l">
              <a:lnSpc>
                <a:spcPct val="120000"/>
              </a:lnSpc>
              <a:spcBef>
                <a:spcPts val="750"/>
              </a:spcBef>
              <a:spcAft>
                <a:spcPts val="0"/>
              </a:spcAft>
              <a:buClr>
                <a:schemeClr val="lt1"/>
              </a:buClr>
              <a:buSzPts val="2250"/>
              <a:buNone/>
              <a:defRPr sz="1800"/>
            </a:lvl3pPr>
            <a:lvl4pPr indent="-228600" lvl="3" marL="1828800" algn="l">
              <a:lnSpc>
                <a:spcPct val="120000"/>
              </a:lnSpc>
              <a:spcBef>
                <a:spcPts val="750"/>
              </a:spcBef>
              <a:spcAft>
                <a:spcPts val="0"/>
              </a:spcAft>
              <a:buClr>
                <a:schemeClr val="lt1"/>
              </a:buClr>
              <a:buSzPts val="1875"/>
              <a:buNone/>
              <a:defRPr sz="1500"/>
            </a:lvl4pPr>
            <a:lvl5pPr indent="-228600" lvl="4" marL="2286000" algn="l">
              <a:lnSpc>
                <a:spcPct val="120000"/>
              </a:lnSpc>
              <a:spcBef>
                <a:spcPts val="750"/>
              </a:spcBef>
              <a:spcAft>
                <a:spcPts val="0"/>
              </a:spcAft>
              <a:buClr>
                <a:schemeClr val="lt1"/>
              </a:buClr>
              <a:buSzPts val="1875"/>
              <a:buNone/>
              <a:defRPr sz="1500"/>
            </a:lvl5pPr>
            <a:lvl6pPr indent="-228600" lvl="5" marL="2743200" algn="l">
              <a:lnSpc>
                <a:spcPct val="120000"/>
              </a:lnSpc>
              <a:spcBef>
                <a:spcPts val="750"/>
              </a:spcBef>
              <a:spcAft>
                <a:spcPts val="0"/>
              </a:spcAft>
              <a:buClr>
                <a:schemeClr val="lt1"/>
              </a:buClr>
              <a:buSzPts val="1875"/>
              <a:buNone/>
              <a:defRPr sz="1500"/>
            </a:lvl6pPr>
            <a:lvl7pPr indent="-228600" lvl="6" marL="3200400" algn="l">
              <a:lnSpc>
                <a:spcPct val="120000"/>
              </a:lnSpc>
              <a:spcBef>
                <a:spcPts val="750"/>
              </a:spcBef>
              <a:spcAft>
                <a:spcPts val="0"/>
              </a:spcAft>
              <a:buClr>
                <a:schemeClr val="lt1"/>
              </a:buClr>
              <a:buSzPts val="1875"/>
              <a:buNone/>
              <a:defRPr sz="1500"/>
            </a:lvl7pPr>
            <a:lvl8pPr indent="-228600" lvl="7" marL="3657600" algn="l">
              <a:lnSpc>
                <a:spcPct val="120000"/>
              </a:lnSpc>
              <a:spcBef>
                <a:spcPts val="750"/>
              </a:spcBef>
              <a:spcAft>
                <a:spcPts val="0"/>
              </a:spcAft>
              <a:buClr>
                <a:schemeClr val="lt1"/>
              </a:buClr>
              <a:buSzPts val="1875"/>
              <a:buNone/>
              <a:defRPr sz="1500"/>
            </a:lvl8pPr>
            <a:lvl9pPr indent="-228600" lvl="8" marL="4114800" algn="l">
              <a:lnSpc>
                <a:spcPct val="120000"/>
              </a:lnSpc>
              <a:spcBef>
                <a:spcPts val="750"/>
              </a:spcBef>
              <a:spcAft>
                <a:spcPts val="0"/>
              </a:spcAft>
              <a:buClr>
                <a:schemeClr val="lt1"/>
              </a:buClr>
              <a:buSzPts val="1875"/>
              <a:buNone/>
              <a:defRPr sz="1500"/>
            </a:lvl9pPr>
          </a:lstStyle>
          <a:p/>
        </p:txBody>
      </p:sp>
      <p:sp>
        <p:nvSpPr>
          <p:cNvPr id="162" name="Google Shape;162;p69"/>
          <p:cNvSpPr txBox="1"/>
          <p:nvPr>
            <p:ph idx="10" type="dt"/>
          </p:nvPr>
        </p:nvSpPr>
        <p:spPr>
          <a:xfrm>
            <a:off x="11185382" y="8824915"/>
            <a:ext cx="4114800" cy="54768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69"/>
          <p:cNvSpPr txBox="1"/>
          <p:nvPr>
            <p:ph idx="11" type="ftr"/>
          </p:nvPr>
        </p:nvSpPr>
        <p:spPr>
          <a:xfrm>
            <a:off x="1712117" y="8824913"/>
            <a:ext cx="9358964" cy="5476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69"/>
          <p:cNvSpPr txBox="1"/>
          <p:nvPr>
            <p:ph idx="12" type="sldNum"/>
          </p:nvPr>
        </p:nvSpPr>
        <p:spPr>
          <a:xfrm>
            <a:off x="15414482" y="8824912"/>
            <a:ext cx="1156634" cy="54768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lt1"/>
              </a:buClr>
              <a:buSzPts val="1500"/>
              <a:buFont typeface="Twentieth Century"/>
              <a:buNone/>
              <a:defRPr b="0" i="0" sz="1575"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pic>
        <p:nvPicPr>
          <p:cNvPr descr="\\DROBO-FS\QuickDrops\JB\PPTX NG\Droplets\LightingOverlay.png" id="6" name="Google Shape;6;p60"/>
          <p:cNvPicPr preferRelativeResize="0"/>
          <p:nvPr/>
        </p:nvPicPr>
        <p:blipFill rotWithShape="1">
          <a:blip r:embed="rId2">
            <a:alphaModFix amt="30000"/>
          </a:blip>
          <a:srcRect b="0" l="0" r="0" t="0"/>
          <a:stretch/>
        </p:blipFill>
        <p:spPr>
          <a:xfrm>
            <a:off x="1" y="-1"/>
            <a:ext cx="18288005" cy="10287002"/>
          </a:xfrm>
          <a:prstGeom prst="rect">
            <a:avLst/>
          </a:prstGeom>
          <a:noFill/>
          <a:ln>
            <a:noFill/>
          </a:ln>
        </p:spPr>
      </p:pic>
      <p:grpSp>
        <p:nvGrpSpPr>
          <p:cNvPr id="7" name="Google Shape;7;p60"/>
          <p:cNvGrpSpPr/>
          <p:nvPr/>
        </p:nvGrpSpPr>
        <p:grpSpPr>
          <a:xfrm>
            <a:off x="-21432" y="0"/>
            <a:ext cx="18080832" cy="10287002"/>
            <a:chOff x="-14288" y="0"/>
            <a:chExt cx="12053888" cy="6858001"/>
          </a:xfrm>
        </p:grpSpPr>
        <p:grpSp>
          <p:nvGrpSpPr>
            <p:cNvPr id="8" name="Google Shape;8;p60"/>
            <p:cNvGrpSpPr/>
            <p:nvPr/>
          </p:nvGrpSpPr>
          <p:grpSpPr>
            <a:xfrm>
              <a:off x="-14288" y="0"/>
              <a:ext cx="1220788" cy="6858001"/>
              <a:chOff x="-14288" y="0"/>
              <a:chExt cx="1220788" cy="6858001"/>
            </a:xfrm>
          </p:grpSpPr>
          <p:sp>
            <p:nvSpPr>
              <p:cNvPr id="9" name="Google Shape;9;p60"/>
              <p:cNvSpPr/>
              <p:nvPr/>
            </p:nvSpPr>
            <p:spPr>
              <a:xfrm>
                <a:off x="114300" y="4763"/>
                <a:ext cx="23813" cy="2181225"/>
              </a:xfrm>
              <a:prstGeom prst="rect">
                <a:avLst/>
              </a:prstGeom>
              <a:gradFill>
                <a:gsLst>
                  <a:gs pos="0">
                    <a:schemeClr val="lt2"/>
                  </a:gs>
                  <a:gs pos="100000">
                    <a:srgbClr val="5963B8"/>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0" name="Google Shape;10;p60"/>
              <p:cNvSpPr/>
              <p:nvPr/>
            </p:nvSpPr>
            <p:spPr>
              <a:xfrm>
                <a:off x="33337"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5963B8"/>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1" name="Google Shape;11;p60"/>
              <p:cNvSpPr/>
              <p:nvPr/>
            </p:nvSpPr>
            <p:spPr>
              <a:xfrm>
                <a:off x="28575"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5963B8"/>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2" name="Google Shape;12;p60"/>
              <p:cNvSpPr/>
              <p:nvPr/>
            </p:nvSpPr>
            <p:spPr>
              <a:xfrm>
                <a:off x="200025" y="4763"/>
                <a:ext cx="369888" cy="1811338"/>
              </a:xfrm>
              <a:custGeom>
                <a:rect b="b" l="l" r="r" t="t"/>
                <a:pathLst>
                  <a:path extrusionOk="0" h="1141" w="233">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5963B8"/>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3" name="Google Shape;13;p60"/>
              <p:cNvSpPr/>
              <p:nvPr/>
            </p:nvSpPr>
            <p:spPr>
              <a:xfrm>
                <a:off x="503237" y="1801813"/>
                <a:ext cx="190500" cy="188913"/>
              </a:xfrm>
              <a:custGeom>
                <a:rect b="b" l="l" r="r" t="t"/>
                <a:pathLst>
                  <a:path extrusionOk="0" h="40" w="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5963B8"/>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4" name="Google Shape;14;p60"/>
              <p:cNvSpPr/>
              <p:nvPr/>
            </p:nvSpPr>
            <p:spPr>
              <a:xfrm>
                <a:off x="285750" y="4763"/>
                <a:ext cx="369888" cy="1430338"/>
              </a:xfrm>
              <a:custGeom>
                <a:rect b="b" l="l" r="r" t="t"/>
                <a:pathLst>
                  <a:path extrusionOk="0" h="901" w="233">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5963B8"/>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5" name="Google Shape;15;p60"/>
              <p:cNvSpPr/>
              <p:nvPr/>
            </p:nvSpPr>
            <p:spPr>
              <a:xfrm>
                <a:off x="546100"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5963B8"/>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6" name="Google Shape;16;p60"/>
              <p:cNvSpPr/>
              <p:nvPr/>
            </p:nvSpPr>
            <p:spPr>
              <a:xfrm>
                <a:off x="588962" y="1420813"/>
                <a:ext cx="190500" cy="190500"/>
              </a:xfrm>
              <a:custGeom>
                <a:rect b="b" l="l" r="r" t="t"/>
                <a:pathLst>
                  <a:path extrusionOk="0" h="40" w="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5963B8"/>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7" name="Google Shape;17;p60"/>
              <p:cNvSpPr/>
              <p:nvPr/>
            </p:nvSpPr>
            <p:spPr>
              <a:xfrm>
                <a:off x="588962"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5963B8"/>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8" name="Google Shape;18;p60"/>
              <p:cNvSpPr/>
              <p:nvPr/>
            </p:nvSpPr>
            <p:spPr>
              <a:xfrm>
                <a:off x="641350" y="0"/>
                <a:ext cx="422275" cy="527050"/>
              </a:xfrm>
              <a:custGeom>
                <a:rect b="b" l="l" r="r" t="t"/>
                <a:pathLst>
                  <a:path extrusionOk="0" h="332" w="266">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5963B8"/>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9" name="Google Shape;19;p60"/>
              <p:cNvSpPr/>
              <p:nvPr/>
            </p:nvSpPr>
            <p:spPr>
              <a:xfrm>
                <a:off x="1020762"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5963B8"/>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cxnSp>
            <p:nvCxnSpPr>
              <p:cNvPr id="20" name="Google Shape;20;p60"/>
              <p:cNvCxnSpPr/>
              <p:nvPr/>
            </p:nvCxnSpPr>
            <p:spPr>
              <a:xfrm>
                <a:off x="-4763" y="9525"/>
                <a:ext cx="0" cy="0"/>
              </a:xfrm>
              <a:prstGeom prst="straightConnector1">
                <a:avLst/>
              </a:prstGeom>
              <a:gradFill>
                <a:gsLst>
                  <a:gs pos="0">
                    <a:schemeClr val="lt2"/>
                  </a:gs>
                  <a:gs pos="100000">
                    <a:srgbClr val="5963B8"/>
                  </a:gs>
                </a:gsLst>
                <a:lin ang="5400000" scaled="0"/>
              </a:gradFill>
              <a:ln cap="flat" cmpd="sng" w="9525">
                <a:solidFill>
                  <a:srgbClr val="FFFFFF"/>
                </a:solidFill>
                <a:prstDash val="solid"/>
                <a:miter lim="800000"/>
                <a:headEnd len="sm" w="sm" type="none"/>
                <a:tailEnd len="sm" w="sm" type="none"/>
              </a:ln>
            </p:spPr>
          </p:cxnSp>
          <p:sp>
            <p:nvSpPr>
              <p:cNvPr id="21" name="Google Shape;21;p60"/>
              <p:cNvSpPr/>
              <p:nvPr/>
            </p:nvSpPr>
            <p:spPr>
              <a:xfrm>
                <a:off x="9525" y="1801813"/>
                <a:ext cx="123825" cy="127000"/>
              </a:xfrm>
              <a:custGeom>
                <a:rect b="b" l="l" r="r" t="t"/>
                <a:pathLst>
                  <a:path extrusionOk="0" h="80" w="78">
                    <a:moveTo>
                      <a:pt x="6" y="80"/>
                    </a:moveTo>
                    <a:lnTo>
                      <a:pt x="0" y="71"/>
                    </a:lnTo>
                    <a:lnTo>
                      <a:pt x="69" y="0"/>
                    </a:lnTo>
                    <a:lnTo>
                      <a:pt x="78" y="9"/>
                    </a:lnTo>
                    <a:lnTo>
                      <a:pt x="6" y="80"/>
                    </a:lnTo>
                    <a:close/>
                  </a:path>
                </a:pathLst>
              </a:custGeom>
              <a:gradFill>
                <a:gsLst>
                  <a:gs pos="0">
                    <a:schemeClr val="lt2"/>
                  </a:gs>
                  <a:gs pos="100000">
                    <a:srgbClr val="5963B8"/>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2" name="Google Shape;22;p60"/>
              <p:cNvSpPr/>
              <p:nvPr/>
            </p:nvSpPr>
            <p:spPr>
              <a:xfrm>
                <a:off x="-9525" y="3549650"/>
                <a:ext cx="147638" cy="481013"/>
              </a:xfrm>
              <a:custGeom>
                <a:rect b="b" l="l" r="r" t="t"/>
                <a:pathLst>
                  <a:path extrusionOk="0" h="303" w="93">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5963B8"/>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3" name="Google Shape;23;p60"/>
              <p:cNvSpPr/>
              <p:nvPr/>
            </p:nvSpPr>
            <p:spPr>
              <a:xfrm>
                <a:off x="128587"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5963B8"/>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4" name="Google Shape;24;p60"/>
              <p:cNvSpPr/>
              <p:nvPr/>
            </p:nvSpPr>
            <p:spPr>
              <a:xfrm>
                <a:off x="204787" y="1849438"/>
                <a:ext cx="114300" cy="107950"/>
              </a:xfrm>
              <a:custGeom>
                <a:rect b="b" l="l" r="r" t="t"/>
                <a:pathLst>
                  <a:path extrusionOk="0" h="23" w="24">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5963B8"/>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5" name="Google Shape;25;p60"/>
              <p:cNvSpPr/>
              <p:nvPr/>
            </p:nvSpPr>
            <p:spPr>
              <a:xfrm>
                <a:off x="133350" y="4662488"/>
                <a:ext cx="23813" cy="2181225"/>
              </a:xfrm>
              <a:prstGeom prst="rect">
                <a:avLst/>
              </a:prstGeom>
              <a:gradFill>
                <a:gsLst>
                  <a:gs pos="0">
                    <a:schemeClr val="lt2"/>
                  </a:gs>
                  <a:gs pos="100000">
                    <a:srgbClr val="5963B8"/>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6" name="Google Shape;26;p60"/>
              <p:cNvSpPr/>
              <p:nvPr/>
            </p:nvSpPr>
            <p:spPr>
              <a:xfrm>
                <a:off x="223837" y="5041900"/>
                <a:ext cx="369888" cy="1801813"/>
              </a:xfrm>
              <a:custGeom>
                <a:rect b="b" l="l" r="r" t="t"/>
                <a:pathLst>
                  <a:path extrusionOk="0" h="1135" w="233">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5963B8"/>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7" name="Google Shape;27;p60"/>
              <p:cNvSpPr/>
              <p:nvPr/>
            </p:nvSpPr>
            <p:spPr>
              <a:xfrm>
                <a:off x="52387"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5963B8"/>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8" name="Google Shape;28;p60"/>
              <p:cNvSpPr/>
              <p:nvPr/>
            </p:nvSpPr>
            <p:spPr>
              <a:xfrm>
                <a:off x="-14288" y="5627688"/>
                <a:ext cx="85725" cy="1216025"/>
              </a:xfrm>
              <a:custGeom>
                <a:rect b="b" l="l" r="r" t="t"/>
                <a:pathLst>
                  <a:path extrusionOk="0" h="766" w="54">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5963B8"/>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9" name="Google Shape;29;p60"/>
              <p:cNvSpPr/>
              <p:nvPr/>
            </p:nvSpPr>
            <p:spPr>
              <a:xfrm>
                <a:off x="527050"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5963B8"/>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0" name="Google Shape;30;p60"/>
              <p:cNvSpPr/>
              <p:nvPr/>
            </p:nvSpPr>
            <p:spPr>
              <a:xfrm>
                <a:off x="309562" y="5422900"/>
                <a:ext cx="374650" cy="1425575"/>
              </a:xfrm>
              <a:custGeom>
                <a:rect b="b" l="l" r="r" t="t"/>
                <a:pathLst>
                  <a:path extrusionOk="0" h="898" w="236">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5963B8"/>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1" name="Google Shape;31;p60"/>
              <p:cNvSpPr/>
              <p:nvPr/>
            </p:nvSpPr>
            <p:spPr>
              <a:xfrm>
                <a:off x="569912"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5963B8"/>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2" name="Google Shape;32;p60"/>
              <p:cNvSpPr/>
              <p:nvPr/>
            </p:nvSpPr>
            <p:spPr>
              <a:xfrm>
                <a:off x="612775"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5963B8"/>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3" name="Google Shape;33;p60"/>
              <p:cNvSpPr/>
              <p:nvPr/>
            </p:nvSpPr>
            <p:spPr>
              <a:xfrm>
                <a:off x="612775"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5963B8"/>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4" name="Google Shape;34;p60"/>
              <p:cNvSpPr/>
              <p:nvPr/>
            </p:nvSpPr>
            <p:spPr>
              <a:xfrm>
                <a:off x="669925" y="6330950"/>
                <a:ext cx="417513" cy="517525"/>
              </a:xfrm>
              <a:custGeom>
                <a:rect b="b" l="l" r="r" t="t"/>
                <a:pathLst>
                  <a:path extrusionOk="0" h="326" w="263">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5963B8"/>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5" name="Google Shape;35;p60"/>
              <p:cNvSpPr/>
              <p:nvPr/>
            </p:nvSpPr>
            <p:spPr>
              <a:xfrm>
                <a:off x="1049337"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5963B8"/>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grpSp>
        <p:grpSp>
          <p:nvGrpSpPr>
            <p:cNvPr id="36" name="Google Shape;36;p60"/>
            <p:cNvGrpSpPr/>
            <p:nvPr/>
          </p:nvGrpSpPr>
          <p:grpSpPr>
            <a:xfrm>
              <a:off x="11364912" y="0"/>
              <a:ext cx="674688" cy="6848476"/>
              <a:chOff x="11364912" y="0"/>
              <a:chExt cx="674688" cy="6848476"/>
            </a:xfrm>
          </p:grpSpPr>
          <p:sp>
            <p:nvSpPr>
              <p:cNvPr id="37" name="Google Shape;37;p60"/>
              <p:cNvSpPr/>
              <p:nvPr/>
            </p:nvSpPr>
            <p:spPr>
              <a:xfrm>
                <a:off x="11483975" y="0"/>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gradFill>
                <a:gsLst>
                  <a:gs pos="0">
                    <a:srgbClr val="ACCBF9">
                      <a:alpha val="80000"/>
                    </a:srgbClr>
                  </a:gs>
                  <a:gs pos="100000">
                    <a:srgbClr val="5963B8">
                      <a:alpha val="60000"/>
                    </a:srgbClr>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8" name="Google Shape;38;p60"/>
              <p:cNvSpPr/>
              <p:nvPr/>
            </p:nvSpPr>
            <p:spPr>
              <a:xfrm>
                <a:off x="11364912" y="474663"/>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ACCBF9">
                      <a:alpha val="80000"/>
                    </a:srgbClr>
                  </a:gs>
                  <a:gs pos="100000">
                    <a:srgbClr val="5963B8">
                      <a:alpha val="60000"/>
                    </a:srgbClr>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9" name="Google Shape;39;p60"/>
              <p:cNvSpPr/>
              <p:nvPr/>
            </p:nvSpPr>
            <p:spPr>
              <a:xfrm>
                <a:off x="11631612" y="1539875"/>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ACCBF9">
                      <a:alpha val="80000"/>
                    </a:srgbClr>
                  </a:gs>
                  <a:gs pos="100000">
                    <a:srgbClr val="5963B8">
                      <a:alpha val="60000"/>
                    </a:srgbClr>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40" name="Google Shape;40;p60"/>
              <p:cNvSpPr/>
              <p:nvPr/>
            </p:nvSpPr>
            <p:spPr>
              <a:xfrm>
                <a:off x="11531600" y="569436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gradFill>
                <a:gsLst>
                  <a:gs pos="0">
                    <a:srgbClr val="ACCBF9">
                      <a:alpha val="80000"/>
                    </a:srgbClr>
                  </a:gs>
                  <a:gs pos="100000">
                    <a:srgbClr val="5963B8">
                      <a:alpha val="60000"/>
                    </a:srgbClr>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41" name="Google Shape;41;p60"/>
              <p:cNvSpPr/>
              <p:nvPr/>
            </p:nvSpPr>
            <p:spPr>
              <a:xfrm>
                <a:off x="11772900" y="5551488"/>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ACCBF9">
                      <a:alpha val="80000"/>
                    </a:srgbClr>
                  </a:gs>
                  <a:gs pos="100000">
                    <a:srgbClr val="5963B8">
                      <a:alpha val="60000"/>
                    </a:srgbClr>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42" name="Google Shape;42;p60"/>
              <p:cNvSpPr/>
              <p:nvPr/>
            </p:nvSpPr>
            <p:spPr>
              <a:xfrm>
                <a:off x="11710987" y="4763"/>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ACCBF9">
                      <a:alpha val="80000"/>
                    </a:srgbClr>
                  </a:gs>
                  <a:gs pos="100000">
                    <a:srgbClr val="5963B8">
                      <a:alpha val="60000"/>
                    </a:srgbClr>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43" name="Google Shape;43;p60"/>
              <p:cNvSpPr/>
              <p:nvPr/>
            </p:nvSpPr>
            <p:spPr>
              <a:xfrm>
                <a:off x="11636375" y="4867275"/>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ACCBF9">
                      <a:alpha val="80000"/>
                    </a:srgbClr>
                  </a:gs>
                  <a:gs pos="100000">
                    <a:srgbClr val="5963B8">
                      <a:alpha val="60000"/>
                    </a:srgbClr>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44" name="Google Shape;44;p60"/>
              <p:cNvSpPr/>
              <p:nvPr/>
            </p:nvSpPr>
            <p:spPr>
              <a:xfrm>
                <a:off x="11441112" y="5046663"/>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ACCBF9">
                      <a:alpha val="80000"/>
                    </a:srgbClr>
                  </a:gs>
                  <a:gs pos="100000">
                    <a:srgbClr val="5963B8">
                      <a:alpha val="60000"/>
                    </a:srgbClr>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45" name="Google Shape;45;p60"/>
              <p:cNvSpPr/>
              <p:nvPr/>
            </p:nvSpPr>
            <p:spPr>
              <a:xfrm>
                <a:off x="11849100" y="64166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ACCBF9">
                      <a:alpha val="80000"/>
                    </a:srgbClr>
                  </a:gs>
                  <a:gs pos="100000">
                    <a:srgbClr val="5963B8">
                      <a:alpha val="60000"/>
                    </a:srgbClr>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46" name="Google Shape;46;p60"/>
              <p:cNvSpPr/>
              <p:nvPr/>
            </p:nvSpPr>
            <p:spPr>
              <a:xfrm>
                <a:off x="11939587" y="6596063"/>
                <a:ext cx="23813" cy="252413"/>
              </a:xfrm>
              <a:prstGeom prst="rect">
                <a:avLst/>
              </a:prstGeom>
              <a:gradFill>
                <a:gsLst>
                  <a:gs pos="0">
                    <a:srgbClr val="ACCBF9">
                      <a:alpha val="80000"/>
                    </a:srgbClr>
                  </a:gs>
                  <a:gs pos="100000">
                    <a:srgbClr val="5963B8">
                      <a:alpha val="60000"/>
                    </a:srgbClr>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grpSp>
      </p:grpSp>
      <p:sp>
        <p:nvSpPr>
          <p:cNvPr id="47" name="Google Shape;47;p60"/>
          <p:cNvSpPr txBox="1"/>
          <p:nvPr>
            <p:ph type="title"/>
          </p:nvPr>
        </p:nvSpPr>
        <p:spPr>
          <a:xfrm>
            <a:off x="1712119" y="927777"/>
            <a:ext cx="14858997" cy="221785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5400"/>
              <a:buFont typeface="Twentieth Century"/>
              <a:buNone/>
              <a:defRPr b="0" i="0" sz="5400" u="none" cap="none" strike="noStrike">
                <a:solidFill>
                  <a:schemeClr val="lt1"/>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 name="Google Shape;48;p60"/>
          <p:cNvSpPr txBox="1"/>
          <p:nvPr>
            <p:ph idx="1" type="body"/>
          </p:nvPr>
        </p:nvSpPr>
        <p:spPr>
          <a:xfrm>
            <a:off x="1712118" y="3374230"/>
            <a:ext cx="14858999" cy="5312571"/>
          </a:xfrm>
          <a:prstGeom prst="rect">
            <a:avLst/>
          </a:prstGeom>
          <a:noFill/>
          <a:ln>
            <a:noFill/>
          </a:ln>
        </p:spPr>
        <p:txBody>
          <a:bodyPr anchorCtr="0" anchor="t" bIns="45700" lIns="91425" spcFirstLastPara="1" rIns="91425" wrap="square" tIns="45700">
            <a:normAutofit/>
          </a:bodyPr>
          <a:lstStyle>
            <a:lvl1pPr indent="-514350" lvl="0" marL="457200" marR="0" rtl="0" algn="l">
              <a:lnSpc>
                <a:spcPct val="120000"/>
              </a:lnSpc>
              <a:spcBef>
                <a:spcPts val="1500"/>
              </a:spcBef>
              <a:spcAft>
                <a:spcPts val="0"/>
              </a:spcAft>
              <a:buClr>
                <a:schemeClr val="lt1"/>
              </a:buClr>
              <a:buSzPts val="4500"/>
              <a:buFont typeface="Arial"/>
              <a:buChar char="•"/>
              <a:defRPr b="0" i="0" sz="3600" u="none" cap="none" strike="noStrike">
                <a:solidFill>
                  <a:schemeClr val="lt1"/>
                </a:solidFill>
                <a:latin typeface="Twentieth Century"/>
                <a:ea typeface="Twentieth Century"/>
                <a:cs typeface="Twentieth Century"/>
                <a:sym typeface="Twentieth Century"/>
              </a:defRPr>
            </a:lvl1pPr>
            <a:lvl2pPr indent="-466725" lvl="1" marL="914400" marR="0" rtl="0" algn="l">
              <a:lnSpc>
                <a:spcPct val="120000"/>
              </a:lnSpc>
              <a:spcBef>
                <a:spcPts val="750"/>
              </a:spcBef>
              <a:spcAft>
                <a:spcPts val="0"/>
              </a:spcAft>
              <a:buClr>
                <a:schemeClr val="lt1"/>
              </a:buClr>
              <a:buSzPts val="3750"/>
              <a:buFont typeface="Arial"/>
              <a:buChar char="•"/>
              <a:defRPr b="0" i="0" sz="3000" u="none" cap="none" strike="noStrike">
                <a:solidFill>
                  <a:schemeClr val="lt1"/>
                </a:solidFill>
                <a:latin typeface="Twentieth Century"/>
                <a:ea typeface="Twentieth Century"/>
                <a:cs typeface="Twentieth Century"/>
                <a:sym typeface="Twentieth Century"/>
              </a:defRPr>
            </a:lvl2pPr>
            <a:lvl3pPr indent="-442912" lvl="2" marL="1371600" marR="0" rtl="0" algn="l">
              <a:lnSpc>
                <a:spcPct val="120000"/>
              </a:lnSpc>
              <a:spcBef>
                <a:spcPts val="750"/>
              </a:spcBef>
              <a:spcAft>
                <a:spcPts val="0"/>
              </a:spcAft>
              <a:buClr>
                <a:schemeClr val="lt1"/>
              </a:buClr>
              <a:buSzPts val="3375"/>
              <a:buFont typeface="Arial"/>
              <a:buChar char="•"/>
              <a:defRPr b="0" i="0" sz="2700" u="none" cap="none" strike="noStrike">
                <a:solidFill>
                  <a:schemeClr val="lt1"/>
                </a:solidFill>
                <a:latin typeface="Twentieth Century"/>
                <a:ea typeface="Twentieth Century"/>
                <a:cs typeface="Twentieth Century"/>
                <a:sym typeface="Twentieth Century"/>
              </a:defRPr>
            </a:lvl3pPr>
            <a:lvl4pPr indent="-419100" lvl="3" marL="1828800" marR="0" rtl="0" algn="l">
              <a:lnSpc>
                <a:spcPct val="120000"/>
              </a:lnSpc>
              <a:spcBef>
                <a:spcPts val="750"/>
              </a:spcBef>
              <a:spcAft>
                <a:spcPts val="0"/>
              </a:spcAft>
              <a:buClr>
                <a:schemeClr val="lt1"/>
              </a:buClr>
              <a:buSzPts val="3000"/>
              <a:buFont typeface="Arial"/>
              <a:buChar char="•"/>
              <a:defRPr b="0" i="0" sz="2400" u="none" cap="none" strike="noStrike">
                <a:solidFill>
                  <a:schemeClr val="lt1"/>
                </a:solidFill>
                <a:latin typeface="Twentieth Century"/>
                <a:ea typeface="Twentieth Century"/>
                <a:cs typeface="Twentieth Century"/>
                <a:sym typeface="Twentieth Century"/>
              </a:defRPr>
            </a:lvl4pPr>
            <a:lvl5pPr indent="-419100" lvl="4" marL="2286000" marR="0" rtl="0" algn="l">
              <a:lnSpc>
                <a:spcPct val="120000"/>
              </a:lnSpc>
              <a:spcBef>
                <a:spcPts val="750"/>
              </a:spcBef>
              <a:spcAft>
                <a:spcPts val="0"/>
              </a:spcAft>
              <a:buClr>
                <a:schemeClr val="lt1"/>
              </a:buClr>
              <a:buSzPts val="3000"/>
              <a:buFont typeface="Arial"/>
              <a:buChar char="•"/>
              <a:defRPr b="0" i="0" sz="2400" u="none" cap="none" strike="noStrike">
                <a:solidFill>
                  <a:schemeClr val="lt1"/>
                </a:solidFill>
                <a:latin typeface="Twentieth Century"/>
                <a:ea typeface="Twentieth Century"/>
                <a:cs typeface="Twentieth Century"/>
                <a:sym typeface="Twentieth Century"/>
              </a:defRPr>
            </a:lvl5pPr>
            <a:lvl6pPr indent="-395287" lvl="5" marL="2743200" marR="0" rtl="0" algn="l">
              <a:lnSpc>
                <a:spcPct val="120000"/>
              </a:lnSpc>
              <a:spcBef>
                <a:spcPts val="750"/>
              </a:spcBef>
              <a:spcAft>
                <a:spcPts val="0"/>
              </a:spcAft>
              <a:buClr>
                <a:schemeClr val="lt1"/>
              </a:buClr>
              <a:buSzPts val="2625"/>
              <a:buFont typeface="Arial"/>
              <a:buChar char="•"/>
              <a:defRPr b="0" i="0" sz="2100" u="none" cap="none" strike="noStrike">
                <a:solidFill>
                  <a:schemeClr val="lt1"/>
                </a:solidFill>
                <a:latin typeface="Twentieth Century"/>
                <a:ea typeface="Twentieth Century"/>
                <a:cs typeface="Twentieth Century"/>
                <a:sym typeface="Twentieth Century"/>
              </a:defRPr>
            </a:lvl6pPr>
            <a:lvl7pPr indent="-395287" lvl="6" marL="3200400" marR="0" rtl="0" algn="l">
              <a:lnSpc>
                <a:spcPct val="120000"/>
              </a:lnSpc>
              <a:spcBef>
                <a:spcPts val="750"/>
              </a:spcBef>
              <a:spcAft>
                <a:spcPts val="0"/>
              </a:spcAft>
              <a:buClr>
                <a:schemeClr val="lt1"/>
              </a:buClr>
              <a:buSzPts val="2625"/>
              <a:buFont typeface="Arial"/>
              <a:buChar char="•"/>
              <a:defRPr b="0" i="0" sz="2100" u="none" cap="none" strike="noStrike">
                <a:solidFill>
                  <a:schemeClr val="lt1"/>
                </a:solidFill>
                <a:latin typeface="Twentieth Century"/>
                <a:ea typeface="Twentieth Century"/>
                <a:cs typeface="Twentieth Century"/>
                <a:sym typeface="Twentieth Century"/>
              </a:defRPr>
            </a:lvl7pPr>
            <a:lvl8pPr indent="-395287" lvl="7" marL="3657600" marR="0" rtl="0" algn="l">
              <a:lnSpc>
                <a:spcPct val="120000"/>
              </a:lnSpc>
              <a:spcBef>
                <a:spcPts val="750"/>
              </a:spcBef>
              <a:spcAft>
                <a:spcPts val="0"/>
              </a:spcAft>
              <a:buClr>
                <a:schemeClr val="lt1"/>
              </a:buClr>
              <a:buSzPts val="2625"/>
              <a:buFont typeface="Arial"/>
              <a:buChar char="•"/>
              <a:defRPr b="0" i="0" sz="2100" u="none" cap="none" strike="noStrike">
                <a:solidFill>
                  <a:schemeClr val="lt1"/>
                </a:solidFill>
                <a:latin typeface="Twentieth Century"/>
                <a:ea typeface="Twentieth Century"/>
                <a:cs typeface="Twentieth Century"/>
                <a:sym typeface="Twentieth Century"/>
              </a:defRPr>
            </a:lvl8pPr>
            <a:lvl9pPr indent="-395287" lvl="8" marL="4114800" marR="0" rtl="0" algn="l">
              <a:lnSpc>
                <a:spcPct val="120000"/>
              </a:lnSpc>
              <a:spcBef>
                <a:spcPts val="750"/>
              </a:spcBef>
              <a:spcAft>
                <a:spcPts val="0"/>
              </a:spcAft>
              <a:buClr>
                <a:schemeClr val="lt1"/>
              </a:buClr>
              <a:buSzPts val="2625"/>
              <a:buFont typeface="Arial"/>
              <a:buChar char="•"/>
              <a:defRPr b="0" i="0" sz="2100" u="none" cap="none" strike="noStrike">
                <a:solidFill>
                  <a:schemeClr val="lt1"/>
                </a:solidFill>
                <a:latin typeface="Twentieth Century"/>
                <a:ea typeface="Twentieth Century"/>
                <a:cs typeface="Twentieth Century"/>
                <a:sym typeface="Twentieth Century"/>
              </a:defRPr>
            </a:lvl9pPr>
          </a:lstStyle>
          <a:p/>
        </p:txBody>
      </p:sp>
      <p:sp>
        <p:nvSpPr>
          <p:cNvPr id="49" name="Google Shape;49;p60"/>
          <p:cNvSpPr txBox="1"/>
          <p:nvPr>
            <p:ph idx="10" type="dt"/>
          </p:nvPr>
        </p:nvSpPr>
        <p:spPr>
          <a:xfrm>
            <a:off x="11185382" y="8824915"/>
            <a:ext cx="4114800" cy="547688"/>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575" u="none" cap="none" strike="noStrike">
                <a:solidFill>
                  <a:schemeClr val="lt1"/>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50" name="Google Shape;50;p60"/>
          <p:cNvSpPr txBox="1"/>
          <p:nvPr>
            <p:ph idx="11" type="ftr"/>
          </p:nvPr>
        </p:nvSpPr>
        <p:spPr>
          <a:xfrm>
            <a:off x="1712117" y="8824913"/>
            <a:ext cx="9358964" cy="547688"/>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575" u="none" cap="none" strike="noStrike">
                <a:solidFill>
                  <a:schemeClr val="lt1"/>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51" name="Google Shape;51;p60"/>
          <p:cNvSpPr txBox="1"/>
          <p:nvPr>
            <p:ph idx="12" type="sldNum"/>
          </p:nvPr>
        </p:nvSpPr>
        <p:spPr>
          <a:xfrm>
            <a:off x="15414482" y="8824912"/>
            <a:ext cx="1156634" cy="54768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1575"/>
              <a:buFont typeface="Twentieth Century"/>
              <a:buNone/>
              <a:defRPr b="0" i="0" sz="1575" u="none" cap="none" strike="noStrike">
                <a:solidFill>
                  <a:schemeClr val="lt1"/>
                </a:solidFill>
                <a:latin typeface="Twentieth Century"/>
                <a:ea typeface="Twentieth Century"/>
                <a:cs typeface="Twentieth Century"/>
                <a:sym typeface="Twentieth Century"/>
              </a:defRPr>
            </a:lvl1pPr>
            <a:lvl2pPr indent="0" lvl="1" marL="0" marR="0" rtl="0" algn="r">
              <a:lnSpc>
                <a:spcPct val="100000"/>
              </a:lnSpc>
              <a:spcBef>
                <a:spcPts val="0"/>
              </a:spcBef>
              <a:spcAft>
                <a:spcPts val="0"/>
              </a:spcAft>
              <a:buClr>
                <a:schemeClr val="lt1"/>
              </a:buClr>
              <a:buSzPts val="1575"/>
              <a:buFont typeface="Twentieth Century"/>
              <a:buNone/>
              <a:defRPr b="0" i="0" sz="1575" u="none" cap="none" strike="noStrike">
                <a:solidFill>
                  <a:schemeClr val="lt1"/>
                </a:solidFill>
                <a:latin typeface="Twentieth Century"/>
                <a:ea typeface="Twentieth Century"/>
                <a:cs typeface="Twentieth Century"/>
                <a:sym typeface="Twentieth Century"/>
              </a:defRPr>
            </a:lvl2pPr>
            <a:lvl3pPr indent="0" lvl="2" marL="0" marR="0" rtl="0" algn="r">
              <a:lnSpc>
                <a:spcPct val="100000"/>
              </a:lnSpc>
              <a:spcBef>
                <a:spcPts val="0"/>
              </a:spcBef>
              <a:spcAft>
                <a:spcPts val="0"/>
              </a:spcAft>
              <a:buClr>
                <a:schemeClr val="lt1"/>
              </a:buClr>
              <a:buSzPts val="1575"/>
              <a:buFont typeface="Twentieth Century"/>
              <a:buNone/>
              <a:defRPr b="0" i="0" sz="1575" u="none" cap="none" strike="noStrike">
                <a:solidFill>
                  <a:schemeClr val="lt1"/>
                </a:solidFill>
                <a:latin typeface="Twentieth Century"/>
                <a:ea typeface="Twentieth Century"/>
                <a:cs typeface="Twentieth Century"/>
                <a:sym typeface="Twentieth Century"/>
              </a:defRPr>
            </a:lvl3pPr>
            <a:lvl4pPr indent="0" lvl="3" marL="0" marR="0" rtl="0" algn="r">
              <a:lnSpc>
                <a:spcPct val="100000"/>
              </a:lnSpc>
              <a:spcBef>
                <a:spcPts val="0"/>
              </a:spcBef>
              <a:spcAft>
                <a:spcPts val="0"/>
              </a:spcAft>
              <a:buClr>
                <a:schemeClr val="lt1"/>
              </a:buClr>
              <a:buSzPts val="1575"/>
              <a:buFont typeface="Twentieth Century"/>
              <a:buNone/>
              <a:defRPr b="0" i="0" sz="1575" u="none" cap="none" strike="noStrike">
                <a:solidFill>
                  <a:schemeClr val="lt1"/>
                </a:solidFill>
                <a:latin typeface="Twentieth Century"/>
                <a:ea typeface="Twentieth Century"/>
                <a:cs typeface="Twentieth Century"/>
                <a:sym typeface="Twentieth Century"/>
              </a:defRPr>
            </a:lvl4pPr>
            <a:lvl5pPr indent="0" lvl="4" marL="0" marR="0" rtl="0" algn="r">
              <a:lnSpc>
                <a:spcPct val="100000"/>
              </a:lnSpc>
              <a:spcBef>
                <a:spcPts val="0"/>
              </a:spcBef>
              <a:spcAft>
                <a:spcPts val="0"/>
              </a:spcAft>
              <a:buClr>
                <a:schemeClr val="lt1"/>
              </a:buClr>
              <a:buSzPts val="1575"/>
              <a:buFont typeface="Twentieth Century"/>
              <a:buNone/>
              <a:defRPr b="0" i="0" sz="1575" u="none" cap="none" strike="noStrike">
                <a:solidFill>
                  <a:schemeClr val="lt1"/>
                </a:solidFill>
                <a:latin typeface="Twentieth Century"/>
                <a:ea typeface="Twentieth Century"/>
                <a:cs typeface="Twentieth Century"/>
                <a:sym typeface="Twentieth Century"/>
              </a:defRPr>
            </a:lvl5pPr>
            <a:lvl6pPr indent="0" lvl="5" marL="0" marR="0" rtl="0" algn="r">
              <a:lnSpc>
                <a:spcPct val="100000"/>
              </a:lnSpc>
              <a:spcBef>
                <a:spcPts val="0"/>
              </a:spcBef>
              <a:spcAft>
                <a:spcPts val="0"/>
              </a:spcAft>
              <a:buClr>
                <a:schemeClr val="lt1"/>
              </a:buClr>
              <a:buSzPts val="1575"/>
              <a:buFont typeface="Twentieth Century"/>
              <a:buNone/>
              <a:defRPr b="0" i="0" sz="1575" u="none" cap="none" strike="noStrike">
                <a:solidFill>
                  <a:schemeClr val="lt1"/>
                </a:solidFill>
                <a:latin typeface="Twentieth Century"/>
                <a:ea typeface="Twentieth Century"/>
                <a:cs typeface="Twentieth Century"/>
                <a:sym typeface="Twentieth Century"/>
              </a:defRPr>
            </a:lvl6pPr>
            <a:lvl7pPr indent="0" lvl="6" marL="0" marR="0" rtl="0" algn="r">
              <a:lnSpc>
                <a:spcPct val="100000"/>
              </a:lnSpc>
              <a:spcBef>
                <a:spcPts val="0"/>
              </a:spcBef>
              <a:spcAft>
                <a:spcPts val="0"/>
              </a:spcAft>
              <a:buClr>
                <a:schemeClr val="lt1"/>
              </a:buClr>
              <a:buSzPts val="1575"/>
              <a:buFont typeface="Twentieth Century"/>
              <a:buNone/>
              <a:defRPr b="0" i="0" sz="1575" u="none" cap="none" strike="noStrike">
                <a:solidFill>
                  <a:schemeClr val="lt1"/>
                </a:solidFill>
                <a:latin typeface="Twentieth Century"/>
                <a:ea typeface="Twentieth Century"/>
                <a:cs typeface="Twentieth Century"/>
                <a:sym typeface="Twentieth Century"/>
              </a:defRPr>
            </a:lvl7pPr>
            <a:lvl8pPr indent="0" lvl="7" marL="0" marR="0" rtl="0" algn="r">
              <a:lnSpc>
                <a:spcPct val="100000"/>
              </a:lnSpc>
              <a:spcBef>
                <a:spcPts val="0"/>
              </a:spcBef>
              <a:spcAft>
                <a:spcPts val="0"/>
              </a:spcAft>
              <a:buClr>
                <a:schemeClr val="lt1"/>
              </a:buClr>
              <a:buSzPts val="1575"/>
              <a:buFont typeface="Twentieth Century"/>
              <a:buNone/>
              <a:defRPr b="0" i="0" sz="1575" u="none" cap="none" strike="noStrike">
                <a:solidFill>
                  <a:schemeClr val="lt1"/>
                </a:solidFill>
                <a:latin typeface="Twentieth Century"/>
                <a:ea typeface="Twentieth Century"/>
                <a:cs typeface="Twentieth Century"/>
                <a:sym typeface="Twentieth Century"/>
              </a:defRPr>
            </a:lvl8pPr>
            <a:lvl9pPr indent="0" lvl="8" marL="0" marR="0" rtl="0" algn="r">
              <a:lnSpc>
                <a:spcPct val="100000"/>
              </a:lnSpc>
              <a:spcBef>
                <a:spcPts val="0"/>
              </a:spcBef>
              <a:spcAft>
                <a:spcPts val="0"/>
              </a:spcAft>
              <a:buClr>
                <a:schemeClr val="lt1"/>
              </a:buClr>
              <a:buSzPts val="1575"/>
              <a:buFont typeface="Twentieth Century"/>
              <a:buNone/>
              <a:defRPr b="0" i="0" sz="1575"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27.png"/><Relationship Id="rId5" Type="http://schemas.openxmlformats.org/officeDocument/2006/relationships/image" Target="../media/image25.png"/><Relationship Id="rId6" Type="http://schemas.openxmlformats.org/officeDocument/2006/relationships/image" Target="../media/image7.png"/><Relationship Id="rId7" Type="http://schemas.openxmlformats.org/officeDocument/2006/relationships/image" Target="../media/image24.png"/><Relationship Id="rId8"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7.png"/><Relationship Id="rId5" Type="http://schemas.openxmlformats.org/officeDocument/2006/relationships/image" Target="../media/image24.png"/><Relationship Id="rId6" Type="http://schemas.openxmlformats.org/officeDocument/2006/relationships/image" Target="../media/image26.png"/><Relationship Id="rId7" Type="http://schemas.openxmlformats.org/officeDocument/2006/relationships/image" Target="../media/image29.png"/><Relationship Id="rId8"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34.png"/><Relationship Id="rId6" Type="http://schemas.openxmlformats.org/officeDocument/2006/relationships/image" Target="../media/image22.png"/><Relationship Id="rId7"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8.jpg"/><Relationship Id="rId4" Type="http://schemas.openxmlformats.org/officeDocument/2006/relationships/image" Target="../media/image15.jpg"/><Relationship Id="rId5" Type="http://schemas.openxmlformats.org/officeDocument/2006/relationships/image" Target="../media/image18.jpg"/><Relationship Id="rId6"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0.jpg"/><Relationship Id="rId4" Type="http://schemas.openxmlformats.org/officeDocument/2006/relationships/image" Target="../media/image16.jpg"/><Relationship Id="rId5" Type="http://schemas.openxmlformats.org/officeDocument/2006/relationships/image" Target="../media/image21.jpg"/><Relationship Id="rId6"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8.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8.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8.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2.jpg"/><Relationship Id="rId4" Type="http://schemas.openxmlformats.org/officeDocument/2006/relationships/image" Target="../media/image33.jpg"/><Relationship Id="rId5" Type="http://schemas.openxmlformats.org/officeDocument/2006/relationships/image" Target="../media/image44.jpg"/><Relationship Id="rId6" Type="http://schemas.openxmlformats.org/officeDocument/2006/relationships/image" Target="../media/image4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8.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7.png"/><Relationship Id="rId7" Type="http://schemas.openxmlformats.org/officeDocument/2006/relationships/image" Target="../media/image4.png"/><Relationship Id="rId8"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8.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8.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8.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6.jpg"/><Relationship Id="rId4" Type="http://schemas.openxmlformats.org/officeDocument/2006/relationships/image" Target="../media/image38.jpg"/><Relationship Id="rId5" Type="http://schemas.openxmlformats.org/officeDocument/2006/relationships/image" Target="../media/image43.jpg"/><Relationship Id="rId6" Type="http://schemas.openxmlformats.org/officeDocument/2006/relationships/image" Target="../media/image47.jpg"/><Relationship Id="rId7" Type="http://schemas.openxmlformats.org/officeDocument/2006/relationships/image" Target="../media/image3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8.png"/><Relationship Id="rId4" Type="http://schemas.openxmlformats.org/officeDocument/2006/relationships/image" Target="../media/image37.png"/><Relationship Id="rId5" Type="http://schemas.openxmlformats.org/officeDocument/2006/relationships/image" Target="../media/image4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8.png"/><Relationship Id="rId4" Type="http://schemas.openxmlformats.org/officeDocument/2006/relationships/image" Target="../media/image37.png"/><Relationship Id="rId5" Type="http://schemas.openxmlformats.org/officeDocument/2006/relationships/image" Target="../media/image4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8.png"/><Relationship Id="rId4" Type="http://schemas.openxmlformats.org/officeDocument/2006/relationships/image" Target="../media/image37.png"/><Relationship Id="rId5"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8.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8.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8.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8.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8.png"/><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8.png"/><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8.png"/><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8.png"/><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8.png"/><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8.png"/><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8.png"/><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8.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8.png"/><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8.png"/><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8.png"/><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8.png"/><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8.png"/><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8.png"/><Relationship Id="rId4" Type="http://schemas.openxmlformats.org/officeDocument/2006/relationships/hyperlink" Target="https://www.argentina.gob.ar/sites/default/files/adquisicionmunicionespoli2.pdf" TargetMode="External"/><Relationship Id="rId5" Type="http://schemas.openxmlformats.org/officeDocument/2006/relationships/image" Target="../media/image1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42.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8.png"/><Relationship Id="rId4" Type="http://schemas.openxmlformats.org/officeDocument/2006/relationships/image" Target="../media/image1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8.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8.png"/><Relationship Id="rId4" Type="http://schemas.openxmlformats.org/officeDocument/2006/relationships/image" Target="../media/image1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8.png"/><Relationship Id="rId4" Type="http://schemas.openxmlformats.org/officeDocument/2006/relationships/image" Target="../media/image1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8.png"/><Relationship Id="rId4" Type="http://schemas.openxmlformats.org/officeDocument/2006/relationships/image" Target="../media/image1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8.png"/><Relationship Id="rId4" Type="http://schemas.openxmlformats.org/officeDocument/2006/relationships/image" Target="../media/image48.jp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sp>
        <p:nvSpPr>
          <p:cNvPr id="234" name="Google Shape;234;p1"/>
          <p:cNvSpPr/>
          <p:nvPr/>
        </p:nvSpPr>
        <p:spPr>
          <a:xfrm>
            <a:off x="11658600" y="9100187"/>
            <a:ext cx="10397307" cy="279476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35" name="Google Shape;235;p1"/>
          <p:cNvSpPr/>
          <p:nvPr/>
        </p:nvSpPr>
        <p:spPr>
          <a:xfrm flipH="1" rot="10800000">
            <a:off x="-912040" y="-503437"/>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id="236" name="Google Shape;236;p1"/>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
        <p:nvSpPr>
          <p:cNvPr id="237" name="Google Shape;237;p1"/>
          <p:cNvSpPr txBox="1"/>
          <p:nvPr/>
        </p:nvSpPr>
        <p:spPr>
          <a:xfrm>
            <a:off x="3451400" y="5869179"/>
            <a:ext cx="116586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7F7F7F"/>
              </a:buClr>
              <a:buSzPts val="4800"/>
              <a:buFont typeface="Arial"/>
              <a:buNone/>
            </a:pPr>
            <a:r>
              <a:rPr b="1" i="0" lang="es-MX" sz="4800" u="none" cap="none" strike="noStrike">
                <a:solidFill>
                  <a:srgbClr val="7F7F7F"/>
                </a:solidFill>
                <a:latin typeface="Arial"/>
                <a:ea typeface="Arial"/>
                <a:cs typeface="Arial"/>
                <a:sym typeface="Arial"/>
              </a:rPr>
              <a:t>PRIMERA JORNADA</a:t>
            </a:r>
            <a:r>
              <a:rPr b="1" i="0" lang="es-MX" sz="4800" u="none" cap="none" strike="noStrike">
                <a:solidFill>
                  <a:srgbClr val="7F7F7F"/>
                </a:solidFill>
                <a:latin typeface="Twentieth Century"/>
                <a:ea typeface="Twentieth Century"/>
                <a:cs typeface="Twentieth Century"/>
                <a:sym typeface="Twentieth Century"/>
              </a:rPr>
              <a:t> DE CAPACITACIÓN</a:t>
            </a:r>
            <a:endParaRPr b="0" i="0" sz="4400" u="none" cap="none" strike="noStrike">
              <a:solidFill>
                <a:schemeClr val="dk1"/>
              </a:solidFill>
              <a:latin typeface="Calibri"/>
              <a:ea typeface="Calibri"/>
              <a:cs typeface="Calibri"/>
              <a:sym typeface="Calibri"/>
            </a:endParaRPr>
          </a:p>
        </p:txBody>
      </p:sp>
      <p:cxnSp>
        <p:nvCxnSpPr>
          <p:cNvPr id="238" name="Google Shape;238;p1"/>
          <p:cNvCxnSpPr/>
          <p:nvPr/>
        </p:nvCxnSpPr>
        <p:spPr>
          <a:xfrm flipH="1" rot="10800000">
            <a:off x="5204012" y="6751562"/>
            <a:ext cx="8305800" cy="1"/>
          </a:xfrm>
          <a:prstGeom prst="straightConnector1">
            <a:avLst/>
          </a:prstGeom>
          <a:noFill/>
          <a:ln cap="flat" cmpd="sng" w="57150">
            <a:solidFill>
              <a:srgbClr val="4A7DBA"/>
            </a:solidFill>
            <a:prstDash val="solid"/>
            <a:round/>
            <a:headEnd len="sm" w="sm" type="none"/>
            <a:tailEnd len="sm" w="sm" type="none"/>
          </a:ln>
        </p:spPr>
      </p:cxnSp>
      <p:sp>
        <p:nvSpPr>
          <p:cNvPr id="239" name="Google Shape;239;p1"/>
          <p:cNvSpPr txBox="1"/>
          <p:nvPr/>
        </p:nvSpPr>
        <p:spPr>
          <a:xfrm>
            <a:off x="0" y="6896100"/>
            <a:ext cx="182880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7F7F7F"/>
              </a:buClr>
              <a:buSzPts val="3200"/>
              <a:buFont typeface="Arial"/>
              <a:buNone/>
            </a:pPr>
            <a:r>
              <a:rPr b="1" i="0" lang="es-MX" sz="3200" u="none" cap="none" strike="noStrike">
                <a:solidFill>
                  <a:srgbClr val="7F7F7F"/>
                </a:solidFill>
                <a:latin typeface="Arial"/>
                <a:ea typeface="Arial"/>
                <a:cs typeface="Arial"/>
                <a:sym typeface="Arial"/>
              </a:rPr>
              <a:t> destinada a</a:t>
            </a:r>
            <a:endParaRPr b="0" i="0" sz="1800" u="none" cap="none" strike="noStrike">
              <a:solidFill>
                <a:schemeClr val="dk1"/>
              </a:solidFill>
              <a:latin typeface="Calibri"/>
              <a:ea typeface="Calibri"/>
              <a:cs typeface="Calibri"/>
              <a:sym typeface="Calibri"/>
            </a:endParaRPr>
          </a:p>
        </p:txBody>
      </p:sp>
      <p:sp>
        <p:nvSpPr>
          <p:cNvPr id="240" name="Google Shape;240;p1"/>
          <p:cNvSpPr txBox="1"/>
          <p:nvPr/>
        </p:nvSpPr>
        <p:spPr>
          <a:xfrm>
            <a:off x="136712" y="7502638"/>
            <a:ext cx="18288000" cy="1569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7F7F7F"/>
              </a:buClr>
              <a:buSzPts val="4800"/>
              <a:buFont typeface="Twentieth Century"/>
              <a:buNone/>
            </a:pPr>
            <a:r>
              <a:rPr b="1" i="0" lang="es-MX" sz="4800" u="none" cap="none" strike="noStrike">
                <a:solidFill>
                  <a:srgbClr val="7F7F7F"/>
                </a:solidFill>
                <a:latin typeface="Twentieth Century"/>
                <a:ea typeface="Twentieth Century"/>
                <a:cs typeface="Twentieth Century"/>
                <a:sym typeface="Twentieth Century"/>
              </a:rPr>
              <a:t>ENTIDADES DE TIRO </a:t>
            </a:r>
            <a:endParaRPr b="1" i="0" sz="4800" u="none" cap="none" strike="noStrike">
              <a:solidFill>
                <a:srgbClr val="7F7F7F"/>
              </a:solidFill>
              <a:latin typeface="Twentieth Century"/>
              <a:ea typeface="Twentieth Century"/>
              <a:cs typeface="Twentieth Century"/>
              <a:sym typeface="Twentieth Century"/>
            </a:endParaRPr>
          </a:p>
          <a:p>
            <a:pPr indent="0" lvl="0" marL="0" marR="0" rtl="0" algn="ctr">
              <a:lnSpc>
                <a:spcPct val="100000"/>
              </a:lnSpc>
              <a:spcBef>
                <a:spcPts val="0"/>
              </a:spcBef>
              <a:spcAft>
                <a:spcPts val="0"/>
              </a:spcAft>
              <a:buClr>
                <a:srgbClr val="7F7F7F"/>
              </a:buClr>
              <a:buSzPts val="4800"/>
              <a:buFont typeface="Twentieth Century"/>
              <a:buNone/>
            </a:pPr>
            <a:r>
              <a:rPr b="1" i="0" lang="es-MX" sz="4800" u="none" cap="none" strike="noStrike">
                <a:solidFill>
                  <a:srgbClr val="7F7F7F"/>
                </a:solidFill>
                <a:latin typeface="Twentieth Century"/>
                <a:ea typeface="Twentieth Century"/>
                <a:cs typeface="Twentieth Century"/>
                <a:sym typeface="Twentieth Century"/>
              </a:rPr>
              <a:t>DE LA PROVINCIA DE BUENOS AIRES</a:t>
            </a:r>
            <a:endParaRPr b="0" i="0" sz="1800" u="none" cap="none" strike="noStrike">
              <a:solidFill>
                <a:schemeClr val="dk1"/>
              </a:solidFill>
              <a:latin typeface="Calibri"/>
              <a:ea typeface="Calibri"/>
              <a:cs typeface="Calibri"/>
              <a:sym typeface="Calibri"/>
            </a:endParaRPr>
          </a:p>
        </p:txBody>
      </p:sp>
      <p:sp>
        <p:nvSpPr>
          <p:cNvPr id="241" name="Google Shape;241;p1"/>
          <p:cNvSpPr txBox="1"/>
          <p:nvPr/>
        </p:nvSpPr>
        <p:spPr>
          <a:xfrm>
            <a:off x="14935200" y="9595419"/>
            <a:ext cx="403860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000"/>
              <a:buFont typeface="Calibri"/>
              <a:buNone/>
            </a:pPr>
            <a:r>
              <a:rPr b="1" i="0" lang="es-MX" sz="4000" u="none" cap="none" strike="noStrike">
                <a:solidFill>
                  <a:schemeClr val="lt1"/>
                </a:solidFill>
                <a:latin typeface="Calibri"/>
                <a:ea typeface="Calibri"/>
                <a:cs typeface="Calibri"/>
                <a:sym typeface="Calibri"/>
              </a:rPr>
              <a:t>2025</a:t>
            </a:r>
            <a:endParaRPr b="1" i="0" sz="4000" u="none" cap="none" strike="noStrike">
              <a:solidFill>
                <a:schemeClr val="lt1"/>
              </a:solidFill>
              <a:latin typeface="Calibri"/>
              <a:ea typeface="Calibri"/>
              <a:cs typeface="Calibri"/>
              <a:sym typeface="Calibri"/>
            </a:endParaRPr>
          </a:p>
        </p:txBody>
      </p:sp>
      <p:pic>
        <p:nvPicPr>
          <p:cNvPr id="242" name="Google Shape;242;p1"/>
          <p:cNvPicPr preferRelativeResize="0"/>
          <p:nvPr/>
        </p:nvPicPr>
        <p:blipFill rotWithShape="1">
          <a:blip r:embed="rId5">
            <a:alphaModFix/>
          </a:blip>
          <a:srcRect b="0" l="0" r="0" t="0"/>
          <a:stretch/>
        </p:blipFill>
        <p:spPr>
          <a:xfrm>
            <a:off x="7644047" y="1516653"/>
            <a:ext cx="2999915" cy="41566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371" name="Shape 371"/>
        <p:cNvGrpSpPr/>
        <p:nvPr/>
      </p:nvGrpSpPr>
      <p:grpSpPr>
        <a:xfrm>
          <a:off x="0" y="0"/>
          <a:ext cx="0" cy="0"/>
          <a:chOff x="0" y="0"/>
          <a:chExt cx="0" cy="0"/>
        </a:xfrm>
      </p:grpSpPr>
      <p:sp>
        <p:nvSpPr>
          <p:cNvPr id="372" name="Google Shape;372;p10"/>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73" name="Google Shape;373;p10"/>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74" name="Google Shape;374;p10"/>
          <p:cNvSpPr txBox="1"/>
          <p:nvPr/>
        </p:nvSpPr>
        <p:spPr>
          <a:xfrm>
            <a:off x="1333500" y="2260543"/>
            <a:ext cx="15621000" cy="86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000"/>
              <a:buFont typeface="Calibri"/>
              <a:buNone/>
            </a:pPr>
            <a:r>
              <a:rPr b="0" i="0" lang="es-MX" sz="5000" u="none" cap="none" strike="noStrike">
                <a:solidFill>
                  <a:schemeClr val="lt1"/>
                </a:solidFill>
                <a:latin typeface="Calibri"/>
                <a:ea typeface="Calibri"/>
                <a:cs typeface="Calibri"/>
                <a:sym typeface="Calibri"/>
              </a:rPr>
              <a:t>Tiro con armas largas</a:t>
            </a:r>
            <a:endParaRPr b="0" i="0" sz="5000" u="none" cap="none" strike="noStrike">
              <a:solidFill>
                <a:schemeClr val="lt1"/>
              </a:solidFill>
              <a:latin typeface="Calibri"/>
              <a:ea typeface="Calibri"/>
              <a:cs typeface="Calibri"/>
              <a:sym typeface="Calibri"/>
            </a:endParaRPr>
          </a:p>
        </p:txBody>
      </p:sp>
      <p:grpSp>
        <p:nvGrpSpPr>
          <p:cNvPr id="375" name="Google Shape;375;p10"/>
          <p:cNvGrpSpPr/>
          <p:nvPr/>
        </p:nvGrpSpPr>
        <p:grpSpPr>
          <a:xfrm>
            <a:off x="1269622" y="4194378"/>
            <a:ext cx="15748754" cy="3499723"/>
            <a:chOff x="12322" y="332354"/>
            <a:chExt cx="15748754" cy="3499723"/>
          </a:xfrm>
        </p:grpSpPr>
        <p:sp>
          <p:nvSpPr>
            <p:cNvPr id="376" name="Google Shape;376;p10"/>
            <p:cNvSpPr/>
            <p:nvPr/>
          </p:nvSpPr>
          <p:spPr>
            <a:xfrm>
              <a:off x="12322" y="332354"/>
              <a:ext cx="8749307" cy="3499723"/>
            </a:xfrm>
            <a:prstGeom prst="homePlate">
              <a:avLst>
                <a:gd fmla="val 50000" name="adj"/>
              </a:avLst>
            </a:prstGeom>
            <a:gradFill>
              <a:gsLst>
                <a:gs pos="0">
                  <a:srgbClr val="CACFE2"/>
                </a:gs>
                <a:gs pos="100000">
                  <a:srgbClr val="8D9AC6"/>
                </a:gs>
              </a:gsLst>
              <a:lin ang="504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10"/>
            <p:cNvSpPr txBox="1"/>
            <p:nvPr/>
          </p:nvSpPr>
          <p:spPr>
            <a:xfrm>
              <a:off x="12322" y="332354"/>
              <a:ext cx="7874376" cy="3499723"/>
            </a:xfrm>
            <a:prstGeom prst="rect">
              <a:avLst/>
            </a:prstGeom>
            <a:noFill/>
            <a:ln>
              <a:noFill/>
            </a:ln>
          </p:spPr>
          <p:txBody>
            <a:bodyPr anchorCtr="0" anchor="ctr" bIns="98675" lIns="197350" spcFirstLastPara="1" rIns="49325" wrap="square" tIns="98675">
              <a:noAutofit/>
            </a:bodyPr>
            <a:lstStyle/>
            <a:p>
              <a:pPr indent="0" lvl="0" marL="0" marR="0" rtl="0" algn="ctr">
                <a:lnSpc>
                  <a:spcPct val="90000"/>
                </a:lnSpc>
                <a:spcBef>
                  <a:spcPts val="0"/>
                </a:spcBef>
                <a:spcAft>
                  <a:spcPts val="0"/>
                </a:spcAft>
                <a:buClr>
                  <a:schemeClr val="dk1"/>
                </a:buClr>
                <a:buSzPts val="3700"/>
                <a:buFont typeface="Twentieth Century"/>
                <a:buNone/>
              </a:pPr>
              <a:r>
                <a:rPr b="0" i="0" lang="es-MX" sz="3700" u="none" cap="none" strike="noStrike">
                  <a:solidFill>
                    <a:schemeClr val="dk1"/>
                  </a:solidFill>
                  <a:latin typeface="Twentieth Century"/>
                  <a:ea typeface="Twentieth Century"/>
                  <a:cs typeface="Twentieth Century"/>
                  <a:sym typeface="Twentieth Century"/>
                </a:rPr>
                <a:t>Sectores que poseen una “Galería de tiro” con puestos integrados y diseñados para la posición del tirador con cama o camilla de tiro y posición tendido para carabina o fusil en diferentes calibres.</a:t>
              </a:r>
              <a:endParaRPr b="0" i="0" sz="3700" u="none" cap="none" strike="noStrike">
                <a:solidFill>
                  <a:schemeClr val="dk1"/>
                </a:solidFill>
                <a:latin typeface="Twentieth Century"/>
                <a:ea typeface="Twentieth Century"/>
                <a:cs typeface="Twentieth Century"/>
                <a:sym typeface="Twentieth Century"/>
              </a:endParaRPr>
            </a:p>
          </p:txBody>
        </p:sp>
        <p:sp>
          <p:nvSpPr>
            <p:cNvPr id="378" name="Google Shape;378;p10"/>
            <p:cNvSpPr/>
            <p:nvPr/>
          </p:nvSpPr>
          <p:spPr>
            <a:xfrm>
              <a:off x="7011769" y="332354"/>
              <a:ext cx="8749307" cy="3499723"/>
            </a:xfrm>
            <a:prstGeom prst="chevron">
              <a:avLst>
                <a:gd fmla="val 50000" name="adj"/>
              </a:avLst>
            </a:prstGeom>
            <a:gradFill>
              <a:gsLst>
                <a:gs pos="0">
                  <a:srgbClr val="CACFE2"/>
                </a:gs>
                <a:gs pos="100000">
                  <a:srgbClr val="8D9AC6"/>
                </a:gs>
              </a:gsLst>
              <a:lin ang="504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10"/>
            <p:cNvSpPr txBox="1"/>
            <p:nvPr/>
          </p:nvSpPr>
          <p:spPr>
            <a:xfrm>
              <a:off x="8761631" y="332354"/>
              <a:ext cx="5249584" cy="3499723"/>
            </a:xfrm>
            <a:prstGeom prst="rect">
              <a:avLst/>
            </a:prstGeom>
            <a:noFill/>
            <a:ln>
              <a:noFill/>
            </a:ln>
          </p:spPr>
          <p:txBody>
            <a:bodyPr anchorCtr="0" anchor="ctr" bIns="98675" lIns="148000" spcFirstLastPara="1" rIns="49325" wrap="square" tIns="98675">
              <a:noAutofit/>
            </a:bodyPr>
            <a:lstStyle/>
            <a:p>
              <a:pPr indent="0" lvl="0" marL="0" marR="0" rtl="0" algn="ctr">
                <a:lnSpc>
                  <a:spcPct val="90000"/>
                </a:lnSpc>
                <a:spcBef>
                  <a:spcPts val="0"/>
                </a:spcBef>
                <a:spcAft>
                  <a:spcPts val="0"/>
                </a:spcAft>
                <a:buClr>
                  <a:schemeClr val="dk1"/>
                </a:buClr>
                <a:buSzPts val="3700"/>
                <a:buFont typeface="Twentieth Century"/>
                <a:buNone/>
              </a:pPr>
              <a:r>
                <a:rPr b="0" i="0" lang="es-MX" sz="3700" u="none" cap="none" strike="noStrike">
                  <a:solidFill>
                    <a:schemeClr val="dk1"/>
                  </a:solidFill>
                  <a:latin typeface="Twentieth Century"/>
                  <a:ea typeface="Twentieth Century"/>
                  <a:cs typeface="Twentieth Century"/>
                  <a:sym typeface="Twentieth Century"/>
                </a:rPr>
                <a:t>Desde cada uno de estos puestos de tiro se observan a la distancias los glacis o promotores de tierra, anteriores a las fosas destinadas para los blancos.</a:t>
              </a:r>
              <a:endParaRPr b="0" i="0" sz="3700" u="none" cap="none" strike="noStrike">
                <a:solidFill>
                  <a:schemeClr val="dk1"/>
                </a:solidFill>
                <a:latin typeface="Twentieth Century"/>
                <a:ea typeface="Twentieth Century"/>
                <a:cs typeface="Twentieth Century"/>
                <a:sym typeface="Twentieth Century"/>
              </a:endParaRPr>
            </a:p>
          </p:txBody>
        </p:sp>
      </p:grpSp>
      <p:pic>
        <p:nvPicPr>
          <p:cNvPr id="380" name="Google Shape;380;p10"/>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384" name="Shape 384"/>
        <p:cNvGrpSpPr/>
        <p:nvPr/>
      </p:nvGrpSpPr>
      <p:grpSpPr>
        <a:xfrm>
          <a:off x="0" y="0"/>
          <a:ext cx="0" cy="0"/>
          <a:chOff x="0" y="0"/>
          <a:chExt cx="0" cy="0"/>
        </a:xfrm>
      </p:grpSpPr>
      <p:sp>
        <p:nvSpPr>
          <p:cNvPr id="385" name="Google Shape;385;p11"/>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86" name="Google Shape;386;p11"/>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87" name="Google Shape;387;p11"/>
          <p:cNvSpPr txBox="1"/>
          <p:nvPr/>
        </p:nvSpPr>
        <p:spPr>
          <a:xfrm>
            <a:off x="1219200" y="2260543"/>
            <a:ext cx="15621000" cy="86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000"/>
              <a:buFont typeface="Calibri"/>
              <a:buNone/>
            </a:pPr>
            <a:r>
              <a:rPr b="0" i="0" lang="es-MX" sz="5000" u="none" cap="none" strike="noStrike">
                <a:solidFill>
                  <a:schemeClr val="lt1"/>
                </a:solidFill>
                <a:latin typeface="Calibri"/>
                <a:ea typeface="Calibri"/>
                <a:cs typeface="Calibri"/>
                <a:sym typeface="Calibri"/>
              </a:rPr>
              <a:t>Tiro al vuelo</a:t>
            </a:r>
            <a:endParaRPr b="0" i="0" sz="5000" u="none" cap="none" strike="noStrike">
              <a:solidFill>
                <a:schemeClr val="lt1"/>
              </a:solidFill>
              <a:latin typeface="Calibri"/>
              <a:ea typeface="Calibri"/>
              <a:cs typeface="Calibri"/>
              <a:sym typeface="Calibri"/>
            </a:endParaRPr>
          </a:p>
        </p:txBody>
      </p:sp>
      <p:grpSp>
        <p:nvGrpSpPr>
          <p:cNvPr id="388" name="Google Shape;388;p11"/>
          <p:cNvGrpSpPr/>
          <p:nvPr/>
        </p:nvGrpSpPr>
        <p:grpSpPr>
          <a:xfrm>
            <a:off x="1257300" y="3774750"/>
            <a:ext cx="15773405" cy="5207706"/>
            <a:chOff x="-5" y="-6"/>
            <a:chExt cx="15773405" cy="5207706"/>
          </a:xfrm>
        </p:grpSpPr>
        <p:cxnSp>
          <p:nvCxnSpPr>
            <p:cNvPr id="389" name="Google Shape;389;p11"/>
            <p:cNvCxnSpPr/>
            <p:nvPr/>
          </p:nvCxnSpPr>
          <p:spPr>
            <a:xfrm>
              <a:off x="0" y="0"/>
              <a:ext cx="157734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390" name="Google Shape;390;p11"/>
            <p:cNvSpPr/>
            <p:nvPr/>
          </p:nvSpPr>
          <p:spPr>
            <a:xfrm>
              <a:off x="0" y="0"/>
              <a:ext cx="3154680" cy="520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11"/>
            <p:cNvSpPr txBox="1"/>
            <p:nvPr/>
          </p:nvSpPr>
          <p:spPr>
            <a:xfrm>
              <a:off x="-5" y="-6"/>
              <a:ext cx="2977200" cy="5207700"/>
            </a:xfrm>
            <a:prstGeom prst="rect">
              <a:avLst/>
            </a:prstGeom>
            <a:noFill/>
            <a:ln>
              <a:noFill/>
            </a:ln>
          </p:spPr>
          <p:txBody>
            <a:bodyPr anchorCtr="0" anchor="t" bIns="121900" lIns="121900" spcFirstLastPara="1" rIns="121900" wrap="square" tIns="121900">
              <a:noAutofit/>
            </a:bodyPr>
            <a:lstStyle/>
            <a:p>
              <a:pPr indent="0" lvl="0" marL="0" marR="0" rtl="0" algn="just">
                <a:lnSpc>
                  <a:spcPct val="90000"/>
                </a:lnSpc>
                <a:spcBef>
                  <a:spcPts val="0"/>
                </a:spcBef>
                <a:spcAft>
                  <a:spcPts val="0"/>
                </a:spcAft>
                <a:buClr>
                  <a:schemeClr val="lt1"/>
                </a:buClr>
                <a:buSzPts val="3200"/>
                <a:buFont typeface="Twentieth Century"/>
                <a:buNone/>
              </a:pPr>
              <a:r>
                <a:rPr b="0" i="0" lang="es-MX" sz="3200" u="none" cap="none" strike="noStrike">
                  <a:solidFill>
                    <a:schemeClr val="lt1"/>
                  </a:solidFill>
                  <a:latin typeface="Twentieth Century"/>
                  <a:ea typeface="Twentieth Century"/>
                  <a:cs typeface="Twentieth Century"/>
                  <a:sym typeface="Twentieth Century"/>
                </a:rPr>
                <a:t>Este tipo de instalaciones cuentan con canchas de tiro abiertas, especialmente diseñadas para disparos a blancos móviles en el aire:</a:t>
              </a:r>
              <a:endParaRPr b="0" i="0" sz="3200" u="none" cap="none" strike="noStrike">
                <a:solidFill>
                  <a:schemeClr val="lt1"/>
                </a:solidFill>
                <a:latin typeface="Twentieth Century"/>
                <a:ea typeface="Twentieth Century"/>
                <a:cs typeface="Twentieth Century"/>
                <a:sym typeface="Twentieth Century"/>
              </a:endParaRPr>
            </a:p>
          </p:txBody>
        </p:sp>
        <p:sp>
          <p:nvSpPr>
            <p:cNvPr id="392" name="Google Shape;392;p11"/>
            <p:cNvSpPr/>
            <p:nvPr/>
          </p:nvSpPr>
          <p:spPr>
            <a:xfrm>
              <a:off x="3391281" y="65096"/>
              <a:ext cx="12382119" cy="13019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11"/>
            <p:cNvSpPr txBox="1"/>
            <p:nvPr/>
          </p:nvSpPr>
          <p:spPr>
            <a:xfrm>
              <a:off x="3391281" y="65096"/>
              <a:ext cx="12382119" cy="1301925"/>
            </a:xfrm>
            <a:prstGeom prst="rect">
              <a:avLst/>
            </a:prstGeom>
            <a:noFill/>
            <a:ln>
              <a:noFill/>
            </a:ln>
          </p:spPr>
          <p:txBody>
            <a:bodyPr anchorCtr="0" anchor="t" bIns="121900" lIns="121900" spcFirstLastPara="1" rIns="121900" wrap="square" tIns="121900">
              <a:noAutofit/>
            </a:bodyPr>
            <a:lstStyle/>
            <a:p>
              <a:pPr indent="0" lvl="0" marL="0" marR="0" rtl="0" algn="just">
                <a:lnSpc>
                  <a:spcPct val="90000"/>
                </a:lnSpc>
                <a:spcBef>
                  <a:spcPts val="0"/>
                </a:spcBef>
                <a:spcAft>
                  <a:spcPts val="0"/>
                </a:spcAft>
                <a:buClr>
                  <a:schemeClr val="lt1"/>
                </a:buClr>
                <a:buSzPts val="3200"/>
                <a:buFont typeface="Twentieth Century"/>
                <a:buNone/>
              </a:pPr>
              <a:r>
                <a:rPr b="0" i="0" lang="es-MX" sz="3200" u="sng" cap="none" strike="noStrike">
                  <a:solidFill>
                    <a:schemeClr val="lt1"/>
                  </a:solidFill>
                  <a:latin typeface="Twentieth Century"/>
                  <a:ea typeface="Twentieth Century"/>
                  <a:cs typeface="Twentieth Century"/>
                  <a:sym typeface="Twentieth Century"/>
                </a:rPr>
                <a:t>Radio de acción</a:t>
              </a:r>
              <a:r>
                <a:rPr b="0" i="0" lang="es-MX" sz="3200" u="none" cap="none" strike="noStrike">
                  <a:solidFill>
                    <a:schemeClr val="lt1"/>
                  </a:solidFill>
                  <a:latin typeface="Twentieth Century"/>
                  <a:ea typeface="Twentieth Century"/>
                  <a:cs typeface="Twentieth Century"/>
                  <a:sym typeface="Twentieth Century"/>
                </a:rPr>
                <a:t>: Superan los 250 metros de radio.</a:t>
              </a:r>
              <a:endParaRPr b="0" i="0" sz="3200" u="none" cap="none" strike="noStrike">
                <a:solidFill>
                  <a:schemeClr val="lt1"/>
                </a:solidFill>
                <a:latin typeface="Twentieth Century"/>
                <a:ea typeface="Twentieth Century"/>
                <a:cs typeface="Twentieth Century"/>
                <a:sym typeface="Twentieth Century"/>
              </a:endParaRPr>
            </a:p>
          </p:txBody>
        </p:sp>
        <p:cxnSp>
          <p:nvCxnSpPr>
            <p:cNvPr id="394" name="Google Shape;394;p11"/>
            <p:cNvCxnSpPr/>
            <p:nvPr/>
          </p:nvCxnSpPr>
          <p:spPr>
            <a:xfrm>
              <a:off x="3154680" y="1367021"/>
              <a:ext cx="12618720" cy="0"/>
            </a:xfrm>
            <a:prstGeom prst="straightConnector1">
              <a:avLst/>
            </a:prstGeom>
            <a:solidFill>
              <a:schemeClr val="accent1"/>
            </a:solidFill>
            <a:ln cap="flat" cmpd="sng" w="15875">
              <a:solidFill>
                <a:srgbClr val="BFC5D9"/>
              </a:solidFill>
              <a:prstDash val="solid"/>
              <a:round/>
              <a:headEnd len="sm" w="sm" type="none"/>
              <a:tailEnd len="sm" w="sm" type="none"/>
            </a:ln>
          </p:spPr>
        </p:cxnSp>
        <p:sp>
          <p:nvSpPr>
            <p:cNvPr id="395" name="Google Shape;395;p11"/>
            <p:cNvSpPr/>
            <p:nvPr/>
          </p:nvSpPr>
          <p:spPr>
            <a:xfrm>
              <a:off x="3391281" y="1432117"/>
              <a:ext cx="12382119" cy="156579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11"/>
            <p:cNvSpPr txBox="1"/>
            <p:nvPr/>
          </p:nvSpPr>
          <p:spPr>
            <a:xfrm>
              <a:off x="3391281" y="1432117"/>
              <a:ext cx="12382119" cy="1565799"/>
            </a:xfrm>
            <a:prstGeom prst="rect">
              <a:avLst/>
            </a:prstGeom>
            <a:noFill/>
            <a:ln>
              <a:noFill/>
            </a:ln>
          </p:spPr>
          <p:txBody>
            <a:bodyPr anchorCtr="0" anchor="t" bIns="121900" lIns="121900" spcFirstLastPara="1" rIns="121900" wrap="square" tIns="121900">
              <a:noAutofit/>
            </a:bodyPr>
            <a:lstStyle/>
            <a:p>
              <a:pPr indent="0" lvl="0" marL="0" marR="0" rtl="0" algn="just">
                <a:lnSpc>
                  <a:spcPct val="90000"/>
                </a:lnSpc>
                <a:spcBef>
                  <a:spcPts val="0"/>
                </a:spcBef>
                <a:spcAft>
                  <a:spcPts val="0"/>
                </a:spcAft>
                <a:buClr>
                  <a:schemeClr val="lt1"/>
                </a:buClr>
                <a:buSzPts val="3200"/>
                <a:buFont typeface="Twentieth Century"/>
                <a:buNone/>
              </a:pPr>
              <a:r>
                <a:rPr b="0" i="0" lang="es-MX" sz="3200" u="sng" cap="none" strike="noStrike">
                  <a:solidFill>
                    <a:schemeClr val="lt1"/>
                  </a:solidFill>
                  <a:latin typeface="Twentieth Century"/>
                  <a:ea typeface="Twentieth Century"/>
                  <a:cs typeface="Twentieth Century"/>
                  <a:sym typeface="Twentieth Century"/>
                </a:rPr>
                <a:t>Modalidad de práctica</a:t>
              </a:r>
              <a:r>
                <a:rPr b="0" i="0" lang="es-MX" sz="3200" u="none" cap="none" strike="noStrike">
                  <a:solidFill>
                    <a:schemeClr val="lt1"/>
                  </a:solidFill>
                  <a:latin typeface="Twentieth Century"/>
                  <a:ea typeface="Twentieth Century"/>
                  <a:cs typeface="Twentieth Century"/>
                  <a:sym typeface="Twentieth Century"/>
                </a:rPr>
                <a:t>: Se dispara a blancos lanzados al aire simulando el vuelo de aves, por lo que exige precisión, velocidad de reacción y técnica refinada.</a:t>
              </a:r>
              <a:endParaRPr b="0" i="0" sz="3200" u="none" cap="none" strike="noStrike">
                <a:solidFill>
                  <a:schemeClr val="lt1"/>
                </a:solidFill>
                <a:latin typeface="Twentieth Century"/>
                <a:ea typeface="Twentieth Century"/>
                <a:cs typeface="Twentieth Century"/>
                <a:sym typeface="Twentieth Century"/>
              </a:endParaRPr>
            </a:p>
          </p:txBody>
        </p:sp>
        <p:cxnSp>
          <p:nvCxnSpPr>
            <p:cNvPr id="397" name="Google Shape;397;p11"/>
            <p:cNvCxnSpPr/>
            <p:nvPr/>
          </p:nvCxnSpPr>
          <p:spPr>
            <a:xfrm>
              <a:off x="3154680" y="2997916"/>
              <a:ext cx="12618720" cy="0"/>
            </a:xfrm>
            <a:prstGeom prst="straightConnector1">
              <a:avLst/>
            </a:prstGeom>
            <a:solidFill>
              <a:schemeClr val="accent1"/>
            </a:solidFill>
            <a:ln cap="flat" cmpd="sng" w="15875">
              <a:solidFill>
                <a:srgbClr val="BFC5D9"/>
              </a:solidFill>
              <a:prstDash val="solid"/>
              <a:round/>
              <a:headEnd len="sm" w="sm" type="none"/>
              <a:tailEnd len="sm" w="sm" type="none"/>
            </a:ln>
          </p:spPr>
        </p:cxnSp>
        <p:sp>
          <p:nvSpPr>
            <p:cNvPr id="398" name="Google Shape;398;p11"/>
            <p:cNvSpPr/>
            <p:nvPr/>
          </p:nvSpPr>
          <p:spPr>
            <a:xfrm>
              <a:off x="3391281" y="3063012"/>
              <a:ext cx="12382119" cy="207538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11"/>
            <p:cNvSpPr txBox="1"/>
            <p:nvPr/>
          </p:nvSpPr>
          <p:spPr>
            <a:xfrm>
              <a:off x="3391281" y="3063012"/>
              <a:ext cx="12382119" cy="2075385"/>
            </a:xfrm>
            <a:prstGeom prst="rect">
              <a:avLst/>
            </a:prstGeom>
            <a:noFill/>
            <a:ln>
              <a:noFill/>
            </a:ln>
          </p:spPr>
          <p:txBody>
            <a:bodyPr anchorCtr="0" anchor="t" bIns="121900" lIns="121900" spcFirstLastPara="1" rIns="121900" wrap="square" tIns="121900">
              <a:noAutofit/>
            </a:bodyPr>
            <a:lstStyle/>
            <a:p>
              <a:pPr indent="0" lvl="0" marL="0" marR="0" rtl="0" algn="just">
                <a:lnSpc>
                  <a:spcPct val="90000"/>
                </a:lnSpc>
                <a:spcBef>
                  <a:spcPts val="0"/>
                </a:spcBef>
                <a:spcAft>
                  <a:spcPts val="0"/>
                </a:spcAft>
                <a:buClr>
                  <a:schemeClr val="lt1"/>
                </a:buClr>
                <a:buSzPts val="3200"/>
                <a:buFont typeface="Twentieth Century"/>
                <a:buNone/>
              </a:pPr>
              <a:r>
                <a:rPr b="0" i="0" lang="es-MX" sz="3200" u="sng" cap="none" strike="noStrike">
                  <a:solidFill>
                    <a:schemeClr val="lt1"/>
                  </a:solidFill>
                  <a:latin typeface="Twentieth Century"/>
                  <a:ea typeface="Twentieth Century"/>
                  <a:cs typeface="Twentieth Century"/>
                  <a:sym typeface="Twentieth Century"/>
                </a:rPr>
                <a:t>Infraestructura requerida</a:t>
              </a:r>
              <a:r>
                <a:rPr b="0" i="0" lang="es-MX" sz="3200" u="none" cap="none" strike="noStrike">
                  <a:solidFill>
                    <a:schemeClr val="lt1"/>
                  </a:solidFill>
                  <a:latin typeface="Twentieth Century"/>
                  <a:ea typeface="Twentieth Century"/>
                  <a:cs typeface="Twentieth Century"/>
                  <a:sym typeface="Twentieth Century"/>
                </a:rPr>
                <a:t>: i) Zona de lanzamiento de blancos (máquinas lanzaplatos); ii) Delimitación perimetral clara y señalización de seguridad; iii) Espaldones y paredones adecuados para contener proyectiles; y iv) Control ambiental y acústico, especialmente en zonas semiurbanas.</a:t>
              </a:r>
              <a:endParaRPr b="0" i="0" sz="3200" u="none" cap="none" strike="noStrike">
                <a:solidFill>
                  <a:schemeClr val="lt1"/>
                </a:solidFill>
                <a:latin typeface="Twentieth Century"/>
                <a:ea typeface="Twentieth Century"/>
                <a:cs typeface="Twentieth Century"/>
                <a:sym typeface="Twentieth Century"/>
              </a:endParaRPr>
            </a:p>
          </p:txBody>
        </p:sp>
        <p:cxnSp>
          <p:nvCxnSpPr>
            <p:cNvPr id="400" name="Google Shape;400;p11"/>
            <p:cNvCxnSpPr/>
            <p:nvPr/>
          </p:nvCxnSpPr>
          <p:spPr>
            <a:xfrm>
              <a:off x="3154680" y="5138398"/>
              <a:ext cx="12618720" cy="0"/>
            </a:xfrm>
            <a:prstGeom prst="straightConnector1">
              <a:avLst/>
            </a:prstGeom>
            <a:solidFill>
              <a:schemeClr val="accent1"/>
            </a:solidFill>
            <a:ln cap="flat" cmpd="sng" w="15875">
              <a:solidFill>
                <a:srgbClr val="BFC5D9"/>
              </a:solidFill>
              <a:prstDash val="solid"/>
              <a:round/>
              <a:headEnd len="sm" w="sm" type="none"/>
              <a:tailEnd len="sm" w="sm" type="none"/>
            </a:ln>
          </p:spPr>
        </p:cxnSp>
      </p:grpSp>
      <p:pic>
        <p:nvPicPr>
          <p:cNvPr id="401" name="Google Shape;401;p11"/>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405" name="Shape 405"/>
        <p:cNvGrpSpPr/>
        <p:nvPr/>
      </p:nvGrpSpPr>
      <p:grpSpPr>
        <a:xfrm>
          <a:off x="0" y="0"/>
          <a:ext cx="0" cy="0"/>
          <a:chOff x="0" y="0"/>
          <a:chExt cx="0" cy="0"/>
        </a:xfrm>
      </p:grpSpPr>
      <p:sp>
        <p:nvSpPr>
          <p:cNvPr id="406" name="Google Shape;406;p12"/>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407" name="Google Shape;407;p12"/>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408" name="Google Shape;408;p12"/>
          <p:cNvSpPr txBox="1"/>
          <p:nvPr/>
        </p:nvSpPr>
        <p:spPr>
          <a:xfrm>
            <a:off x="1333500" y="2260543"/>
            <a:ext cx="15621000" cy="86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000"/>
              <a:buFont typeface="Calibri"/>
              <a:buNone/>
            </a:pPr>
            <a:r>
              <a:rPr b="0" i="0" lang="es-MX" sz="5000" u="none" cap="none" strike="noStrike">
                <a:solidFill>
                  <a:schemeClr val="lt1"/>
                </a:solidFill>
                <a:latin typeface="Calibri"/>
                <a:ea typeface="Calibri"/>
                <a:cs typeface="Calibri"/>
                <a:sym typeface="Calibri"/>
              </a:rPr>
              <a:t>Tiro práctico</a:t>
            </a:r>
            <a:endParaRPr b="0" i="0" sz="5000" u="none" cap="none" strike="noStrike">
              <a:solidFill>
                <a:schemeClr val="lt1"/>
              </a:solidFill>
              <a:latin typeface="Calibri"/>
              <a:ea typeface="Calibri"/>
              <a:cs typeface="Calibri"/>
              <a:sym typeface="Calibri"/>
            </a:endParaRPr>
          </a:p>
        </p:txBody>
      </p:sp>
      <p:grpSp>
        <p:nvGrpSpPr>
          <p:cNvPr id="409" name="Google Shape;409;p12"/>
          <p:cNvGrpSpPr/>
          <p:nvPr/>
        </p:nvGrpSpPr>
        <p:grpSpPr>
          <a:xfrm>
            <a:off x="1257300" y="3841892"/>
            <a:ext cx="15773400" cy="4817820"/>
            <a:chOff x="0" y="0"/>
            <a:chExt cx="15773400" cy="4817820"/>
          </a:xfrm>
        </p:grpSpPr>
        <p:sp>
          <p:nvSpPr>
            <p:cNvPr id="410" name="Google Shape;410;p12"/>
            <p:cNvSpPr/>
            <p:nvPr/>
          </p:nvSpPr>
          <p:spPr>
            <a:xfrm>
              <a:off x="0" y="0"/>
              <a:ext cx="15773400" cy="4817820"/>
            </a:xfrm>
            <a:prstGeom prst="rect">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12"/>
            <p:cNvSpPr txBox="1"/>
            <p:nvPr/>
          </p:nvSpPr>
          <p:spPr>
            <a:xfrm>
              <a:off x="0" y="0"/>
              <a:ext cx="15773400" cy="2601622"/>
            </a:xfrm>
            <a:prstGeom prst="rect">
              <a:avLst/>
            </a:prstGeom>
            <a:noFill/>
            <a:ln>
              <a:noFill/>
            </a:ln>
          </p:spPr>
          <p:txBody>
            <a:bodyPr anchorCtr="0" anchor="ctr" bIns="256025" lIns="256025" spcFirstLastPara="1" rIns="256025" wrap="square" tIns="256025">
              <a:noAutofit/>
            </a:bodyPr>
            <a:lstStyle/>
            <a:p>
              <a:pPr indent="0" lvl="0" marL="0" marR="0" rtl="0" algn="ctr">
                <a:lnSpc>
                  <a:spcPct val="90000"/>
                </a:lnSpc>
                <a:spcBef>
                  <a:spcPts val="0"/>
                </a:spcBef>
                <a:spcAft>
                  <a:spcPts val="0"/>
                </a:spcAft>
                <a:buClr>
                  <a:schemeClr val="lt1"/>
                </a:buClr>
                <a:buSzPts val="3600"/>
                <a:buFont typeface="Twentieth Century"/>
                <a:buNone/>
              </a:pPr>
              <a:r>
                <a:rPr b="0" i="0" lang="es-MX" sz="3600" u="none" cap="none" strike="noStrike">
                  <a:solidFill>
                    <a:schemeClr val="lt1"/>
                  </a:solidFill>
                  <a:latin typeface="Twentieth Century"/>
                  <a:ea typeface="Twentieth Century"/>
                  <a:cs typeface="Twentieth Century"/>
                  <a:sym typeface="Twentieth Century"/>
                </a:rPr>
                <a:t>Para esta disciplina hay que tener presente el reglamento de la Federación de Tiro Práctico de la República Argentina (FTPRA), el cual se basa en las normas internacionales de IPSC y establece criterios técnicos, de seguridad y de competencia para la práctica del tiro práctico en el país.</a:t>
              </a:r>
              <a:endParaRPr b="0" i="0" sz="3600" u="none" cap="none" strike="noStrike">
                <a:solidFill>
                  <a:schemeClr val="lt1"/>
                </a:solidFill>
                <a:latin typeface="Twentieth Century"/>
                <a:ea typeface="Twentieth Century"/>
                <a:cs typeface="Twentieth Century"/>
                <a:sym typeface="Twentieth Century"/>
              </a:endParaRPr>
            </a:p>
          </p:txBody>
        </p:sp>
        <p:sp>
          <p:nvSpPr>
            <p:cNvPr id="412" name="Google Shape;412;p12"/>
            <p:cNvSpPr/>
            <p:nvPr/>
          </p:nvSpPr>
          <p:spPr>
            <a:xfrm>
              <a:off x="0" y="2505266"/>
              <a:ext cx="7886699" cy="2216197"/>
            </a:xfrm>
            <a:prstGeom prst="rect">
              <a:avLst/>
            </a:prstGeom>
            <a:solidFill>
              <a:srgbClr val="CED2E2">
                <a:alpha val="89411"/>
              </a:srgbClr>
            </a:solidFill>
            <a:ln cap="flat" cmpd="sng" w="15875">
              <a:solidFill>
                <a:srgbClr val="CED2E2">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12"/>
            <p:cNvSpPr txBox="1"/>
            <p:nvPr/>
          </p:nvSpPr>
          <p:spPr>
            <a:xfrm>
              <a:off x="0" y="2505266"/>
              <a:ext cx="7886699" cy="2216197"/>
            </a:xfrm>
            <a:prstGeom prst="rect">
              <a:avLst/>
            </a:prstGeom>
            <a:noFill/>
            <a:ln>
              <a:noFill/>
            </a:ln>
          </p:spPr>
          <p:txBody>
            <a:bodyPr anchorCtr="0" anchor="ctr" bIns="45700" lIns="256025" spcFirstLastPara="1" rIns="256025" wrap="square" tIns="45700">
              <a:noAutofit/>
            </a:bodyPr>
            <a:lstStyle/>
            <a:p>
              <a:pPr indent="0" lvl="0" marL="0" marR="0" rtl="0" algn="ctr">
                <a:lnSpc>
                  <a:spcPct val="90000"/>
                </a:lnSpc>
                <a:spcBef>
                  <a:spcPts val="0"/>
                </a:spcBef>
                <a:spcAft>
                  <a:spcPts val="0"/>
                </a:spcAft>
                <a:buClr>
                  <a:schemeClr val="lt1"/>
                </a:buClr>
                <a:buSzPts val="3600"/>
                <a:buFont typeface="Twentieth Century"/>
                <a:buNone/>
              </a:pPr>
              <a:r>
                <a:rPr b="0" i="0" lang="es-MX" sz="3600" u="none" cap="none" strike="noStrike">
                  <a:solidFill>
                    <a:schemeClr val="dk1"/>
                  </a:solidFill>
                  <a:latin typeface="Twentieth Century"/>
                  <a:ea typeface="Twentieth Century"/>
                  <a:cs typeface="Twentieth Century"/>
                  <a:sym typeface="Twentieth Century"/>
                </a:rPr>
                <a:t>Tipo de instalación: Las canchas de tiro son abiertas, diseñadas para prácticas dinámicas con desplazamiento y múltiples blancos.</a:t>
              </a:r>
              <a:endParaRPr b="0" i="0" sz="3600" u="none" cap="none" strike="noStrike">
                <a:solidFill>
                  <a:schemeClr val="dk1"/>
                </a:solidFill>
                <a:latin typeface="Twentieth Century"/>
                <a:ea typeface="Twentieth Century"/>
                <a:cs typeface="Twentieth Century"/>
                <a:sym typeface="Twentieth Century"/>
              </a:endParaRPr>
            </a:p>
          </p:txBody>
        </p:sp>
        <p:sp>
          <p:nvSpPr>
            <p:cNvPr id="414" name="Google Shape;414;p12"/>
            <p:cNvSpPr/>
            <p:nvPr/>
          </p:nvSpPr>
          <p:spPr>
            <a:xfrm>
              <a:off x="7886700" y="2505266"/>
              <a:ext cx="7886699" cy="2216197"/>
            </a:xfrm>
            <a:prstGeom prst="rect">
              <a:avLst/>
            </a:prstGeom>
            <a:solidFill>
              <a:srgbClr val="CED2E2">
                <a:alpha val="89411"/>
              </a:srgbClr>
            </a:solidFill>
            <a:ln cap="flat" cmpd="sng" w="15875">
              <a:solidFill>
                <a:srgbClr val="CED2E2">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12"/>
            <p:cNvSpPr txBox="1"/>
            <p:nvPr/>
          </p:nvSpPr>
          <p:spPr>
            <a:xfrm>
              <a:off x="7886700" y="2505266"/>
              <a:ext cx="7886699" cy="2216197"/>
            </a:xfrm>
            <a:prstGeom prst="rect">
              <a:avLst/>
            </a:prstGeom>
            <a:noFill/>
            <a:ln>
              <a:noFill/>
            </a:ln>
          </p:spPr>
          <p:txBody>
            <a:bodyPr anchorCtr="0" anchor="ctr" bIns="45700" lIns="256025" spcFirstLastPara="1" rIns="256025" wrap="square" tIns="45700">
              <a:noAutofit/>
            </a:bodyPr>
            <a:lstStyle/>
            <a:p>
              <a:pPr indent="0" lvl="0" marL="0" marR="0" rtl="0" algn="ctr">
                <a:lnSpc>
                  <a:spcPct val="90000"/>
                </a:lnSpc>
                <a:spcBef>
                  <a:spcPts val="0"/>
                </a:spcBef>
                <a:spcAft>
                  <a:spcPts val="0"/>
                </a:spcAft>
                <a:buClr>
                  <a:schemeClr val="lt1"/>
                </a:buClr>
                <a:buSzPts val="3600"/>
                <a:buFont typeface="Twentieth Century"/>
                <a:buNone/>
              </a:pPr>
              <a:r>
                <a:rPr b="0" i="0" lang="es-MX" sz="3600" u="none" cap="none" strike="noStrike">
                  <a:solidFill>
                    <a:schemeClr val="dk1"/>
                  </a:solidFill>
                  <a:latin typeface="Twentieth Century"/>
                  <a:ea typeface="Twentieth Century"/>
                  <a:cs typeface="Twentieth Century"/>
                  <a:sym typeface="Twentieth Century"/>
                </a:rPr>
                <a:t>Distancia de práctica: Existe un límite de distancia hasta 25 m, adaptadas a armas cortas y escenarios simulados.</a:t>
              </a:r>
              <a:endParaRPr b="0" i="0" sz="3600" u="none" cap="none" strike="noStrike">
                <a:solidFill>
                  <a:schemeClr val="dk1"/>
                </a:solidFill>
                <a:latin typeface="Twentieth Century"/>
                <a:ea typeface="Twentieth Century"/>
                <a:cs typeface="Twentieth Century"/>
                <a:sym typeface="Twentieth Century"/>
              </a:endParaRPr>
            </a:p>
          </p:txBody>
        </p:sp>
      </p:grpSp>
      <p:pic>
        <p:nvPicPr>
          <p:cNvPr id="416" name="Google Shape;416;p12"/>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420" name="Shape 420"/>
        <p:cNvGrpSpPr/>
        <p:nvPr/>
      </p:nvGrpSpPr>
      <p:grpSpPr>
        <a:xfrm>
          <a:off x="0" y="0"/>
          <a:ext cx="0" cy="0"/>
          <a:chOff x="0" y="0"/>
          <a:chExt cx="0" cy="0"/>
        </a:xfrm>
      </p:grpSpPr>
      <p:sp>
        <p:nvSpPr>
          <p:cNvPr id="421" name="Google Shape;421;p13"/>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422" name="Google Shape;422;p13"/>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grpSp>
        <p:nvGrpSpPr>
          <p:cNvPr id="423" name="Google Shape;423;p13"/>
          <p:cNvGrpSpPr/>
          <p:nvPr/>
        </p:nvGrpSpPr>
        <p:grpSpPr>
          <a:xfrm>
            <a:off x="1911121" y="4010974"/>
            <a:ext cx="14465767" cy="5228174"/>
            <a:chOff x="653816" y="364468"/>
            <a:chExt cx="14465767" cy="5228174"/>
          </a:xfrm>
        </p:grpSpPr>
        <p:sp>
          <p:nvSpPr>
            <p:cNvPr id="424" name="Google Shape;424;p13"/>
            <p:cNvSpPr/>
            <p:nvPr/>
          </p:nvSpPr>
          <p:spPr>
            <a:xfrm>
              <a:off x="653816" y="428145"/>
              <a:ext cx="1915089" cy="1915089"/>
            </a:xfrm>
            <a:prstGeom prst="ellipse">
              <a:avLst/>
            </a:prstGeom>
            <a:solidFill>
              <a:srgbClr val="CED2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13"/>
            <p:cNvSpPr/>
            <p:nvPr/>
          </p:nvSpPr>
          <p:spPr>
            <a:xfrm>
              <a:off x="1055985" y="830314"/>
              <a:ext cx="1110752" cy="1110752"/>
            </a:xfrm>
            <a:prstGeom prst="rect">
              <a:avLst/>
            </a:prstGeom>
            <a:blipFill rotWithShape="1">
              <a:blip r:embed="rId4">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13"/>
            <p:cNvSpPr/>
            <p:nvPr/>
          </p:nvSpPr>
          <p:spPr>
            <a:xfrm>
              <a:off x="2979282" y="428145"/>
              <a:ext cx="4514140" cy="191508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13"/>
            <p:cNvSpPr txBox="1"/>
            <p:nvPr/>
          </p:nvSpPr>
          <p:spPr>
            <a:xfrm>
              <a:off x="2979282" y="428145"/>
              <a:ext cx="4514140" cy="1915089"/>
            </a:xfrm>
            <a:prstGeom prst="rect">
              <a:avLst/>
            </a:prstGeom>
            <a:noFill/>
            <a:ln>
              <a:noFill/>
            </a:ln>
          </p:spPr>
          <p:txBody>
            <a:bodyPr anchorCtr="0" anchor="ctr" bIns="0" lIns="0" spcFirstLastPara="1" rIns="0" wrap="square" tIns="0">
              <a:noAutofit/>
            </a:bodyPr>
            <a:lstStyle/>
            <a:p>
              <a:pPr indent="0" lvl="0" marL="0" marR="0" rtl="0" algn="just">
                <a:lnSpc>
                  <a:spcPct val="100000"/>
                </a:lnSpc>
                <a:spcBef>
                  <a:spcPts val="0"/>
                </a:spcBef>
                <a:spcAft>
                  <a:spcPts val="0"/>
                </a:spcAft>
                <a:buClr>
                  <a:schemeClr val="lt1"/>
                </a:buClr>
                <a:buSzPts val="2800"/>
                <a:buFont typeface="Twentieth Century"/>
                <a:buNone/>
              </a:pPr>
              <a:r>
                <a:rPr b="0" i="0" lang="es-MX" sz="2800" u="sng" cap="none" strike="noStrike">
                  <a:solidFill>
                    <a:schemeClr val="lt1"/>
                  </a:solidFill>
                  <a:latin typeface="Twentieth Century"/>
                  <a:ea typeface="Twentieth Century"/>
                  <a:cs typeface="Twentieth Century"/>
                  <a:sym typeface="Twentieth Century"/>
                </a:rPr>
                <a:t>Modalidad de práctica</a:t>
              </a:r>
              <a:r>
                <a:rPr b="0" i="0" lang="es-MX" sz="2800" u="none" cap="none" strike="noStrike">
                  <a:solidFill>
                    <a:schemeClr val="lt1"/>
                  </a:solidFill>
                  <a:latin typeface="Twentieth Century"/>
                  <a:ea typeface="Twentieth Century"/>
                  <a:cs typeface="Twentieth Century"/>
                  <a:sym typeface="Twentieth Century"/>
                </a:rPr>
                <a:t>: Simulación de situaciones tácticas o deportivas con desplazamientos, cambios de posición y blancos múltiples.</a:t>
              </a:r>
              <a:endParaRPr b="0" i="0" sz="2800" u="none" cap="none" strike="noStrike">
                <a:solidFill>
                  <a:schemeClr val="lt1"/>
                </a:solidFill>
                <a:latin typeface="Twentieth Century"/>
                <a:ea typeface="Twentieth Century"/>
                <a:cs typeface="Twentieth Century"/>
                <a:sym typeface="Twentieth Century"/>
              </a:endParaRPr>
            </a:p>
          </p:txBody>
        </p:sp>
        <p:sp>
          <p:nvSpPr>
            <p:cNvPr id="428" name="Google Shape;428;p13"/>
            <p:cNvSpPr/>
            <p:nvPr/>
          </p:nvSpPr>
          <p:spPr>
            <a:xfrm>
              <a:off x="8279977" y="428145"/>
              <a:ext cx="1915089" cy="1915089"/>
            </a:xfrm>
            <a:prstGeom prst="ellipse">
              <a:avLst/>
            </a:prstGeom>
            <a:solidFill>
              <a:srgbClr val="CED2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13"/>
            <p:cNvSpPr/>
            <p:nvPr/>
          </p:nvSpPr>
          <p:spPr>
            <a:xfrm>
              <a:off x="8682146" y="830314"/>
              <a:ext cx="1110752" cy="1110752"/>
            </a:xfrm>
            <a:prstGeom prst="rect">
              <a:avLst/>
            </a:prstGeom>
            <a:blipFill rotWithShape="1">
              <a:blip r:embed="rId5">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13"/>
            <p:cNvSpPr/>
            <p:nvPr/>
          </p:nvSpPr>
          <p:spPr>
            <a:xfrm>
              <a:off x="10545540" y="364468"/>
              <a:ext cx="4514140" cy="266396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13"/>
            <p:cNvSpPr txBox="1"/>
            <p:nvPr/>
          </p:nvSpPr>
          <p:spPr>
            <a:xfrm>
              <a:off x="10545540" y="364468"/>
              <a:ext cx="4514140" cy="2663966"/>
            </a:xfrm>
            <a:prstGeom prst="rect">
              <a:avLst/>
            </a:prstGeom>
            <a:noFill/>
            <a:ln>
              <a:noFill/>
            </a:ln>
          </p:spPr>
          <p:txBody>
            <a:bodyPr anchorCtr="0" anchor="ctr" bIns="0" lIns="0" spcFirstLastPara="1" rIns="0" wrap="square" tIns="0">
              <a:noAutofit/>
            </a:bodyPr>
            <a:lstStyle/>
            <a:p>
              <a:pPr indent="0" lvl="0" marL="0" marR="0" rtl="0" algn="just">
                <a:lnSpc>
                  <a:spcPct val="100000"/>
                </a:lnSpc>
                <a:spcBef>
                  <a:spcPts val="0"/>
                </a:spcBef>
                <a:spcAft>
                  <a:spcPts val="0"/>
                </a:spcAft>
                <a:buClr>
                  <a:schemeClr val="lt1"/>
                </a:buClr>
                <a:buSzPts val="2800"/>
                <a:buFont typeface="Twentieth Century"/>
                <a:buNone/>
              </a:pPr>
              <a:r>
                <a:rPr b="0" i="0" lang="es-MX" sz="2800" u="sng" cap="none" strike="noStrike">
                  <a:solidFill>
                    <a:schemeClr val="lt1"/>
                  </a:solidFill>
                  <a:latin typeface="Twentieth Century"/>
                  <a:ea typeface="Twentieth Century"/>
                  <a:cs typeface="Twentieth Century"/>
                  <a:sym typeface="Twentieth Century"/>
                </a:rPr>
                <a:t>Infraestructura</a:t>
              </a:r>
              <a:r>
                <a:rPr b="0" i="0" lang="es-MX" sz="2800" u="none" cap="none" strike="noStrike">
                  <a:solidFill>
                    <a:schemeClr val="lt1"/>
                  </a:solidFill>
                  <a:latin typeface="Twentieth Century"/>
                  <a:ea typeface="Twentieth Century"/>
                  <a:cs typeface="Twentieth Century"/>
                  <a:sym typeface="Twentieth Century"/>
                </a:rPr>
                <a:t>: Se deben tener presente los siguientes sistemas de blancos: i) Blancos metálicos (usados para generar sonido al impacto, deben ser de acero templado, mínimo AR500); o ii) Blancos de papel IPSC (pueden ser móviles, ya sean manuales o eléctricos).</a:t>
              </a:r>
              <a:endParaRPr b="0" i="0" sz="2800" u="none" cap="none" strike="noStrike">
                <a:solidFill>
                  <a:schemeClr val="lt1"/>
                </a:solidFill>
                <a:latin typeface="Twentieth Century"/>
                <a:ea typeface="Twentieth Century"/>
                <a:cs typeface="Twentieth Century"/>
                <a:sym typeface="Twentieth Century"/>
              </a:endParaRPr>
            </a:p>
          </p:txBody>
        </p:sp>
        <p:sp>
          <p:nvSpPr>
            <p:cNvPr id="432" name="Google Shape;432;p13"/>
            <p:cNvSpPr/>
            <p:nvPr/>
          </p:nvSpPr>
          <p:spPr>
            <a:xfrm>
              <a:off x="653816" y="3677553"/>
              <a:ext cx="1915089" cy="1915089"/>
            </a:xfrm>
            <a:prstGeom prst="ellipse">
              <a:avLst/>
            </a:prstGeom>
            <a:solidFill>
              <a:srgbClr val="CED2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13"/>
            <p:cNvSpPr/>
            <p:nvPr/>
          </p:nvSpPr>
          <p:spPr>
            <a:xfrm>
              <a:off x="1055985" y="4079721"/>
              <a:ext cx="1110752" cy="1110752"/>
            </a:xfrm>
            <a:prstGeom prst="rect">
              <a:avLst/>
            </a:prstGeom>
            <a:blipFill rotWithShape="1">
              <a:blip r:embed="rId6">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13"/>
            <p:cNvSpPr/>
            <p:nvPr/>
          </p:nvSpPr>
          <p:spPr>
            <a:xfrm>
              <a:off x="2979282" y="3677553"/>
              <a:ext cx="4514140" cy="191508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13"/>
            <p:cNvSpPr txBox="1"/>
            <p:nvPr/>
          </p:nvSpPr>
          <p:spPr>
            <a:xfrm>
              <a:off x="2979282" y="3677553"/>
              <a:ext cx="4514140" cy="1915089"/>
            </a:xfrm>
            <a:prstGeom prst="rect">
              <a:avLst/>
            </a:prstGeom>
            <a:noFill/>
            <a:ln>
              <a:noFill/>
            </a:ln>
          </p:spPr>
          <p:txBody>
            <a:bodyPr anchorCtr="0" anchor="ctr" bIns="0" lIns="0" spcFirstLastPara="1" rIns="0" wrap="square" tIns="0">
              <a:noAutofit/>
            </a:bodyPr>
            <a:lstStyle/>
            <a:p>
              <a:pPr indent="0" lvl="0" marL="0" marR="0" rtl="0" algn="just">
                <a:lnSpc>
                  <a:spcPct val="100000"/>
                </a:lnSpc>
                <a:spcBef>
                  <a:spcPts val="0"/>
                </a:spcBef>
                <a:spcAft>
                  <a:spcPts val="0"/>
                </a:spcAft>
                <a:buClr>
                  <a:schemeClr val="lt1"/>
                </a:buClr>
                <a:buSzPts val="2800"/>
                <a:buFont typeface="Twentieth Century"/>
                <a:buNone/>
              </a:pPr>
              <a:r>
                <a:rPr b="0" i="0" lang="es-MX" sz="2800" u="sng" cap="none" strike="noStrike">
                  <a:solidFill>
                    <a:schemeClr val="lt1"/>
                  </a:solidFill>
                  <a:latin typeface="Twentieth Century"/>
                  <a:ea typeface="Twentieth Century"/>
                  <a:cs typeface="Twentieth Century"/>
                  <a:sym typeface="Twentieth Century"/>
                </a:rPr>
                <a:t>Delimitación clara del área de tiro y señalización de seguridad</a:t>
              </a:r>
              <a:r>
                <a:rPr b="0" i="0" lang="es-MX" sz="2800" u="none" cap="none" strike="noStrike">
                  <a:solidFill>
                    <a:schemeClr val="lt1"/>
                  </a:solidFill>
                  <a:latin typeface="Twentieth Century"/>
                  <a:ea typeface="Twentieth Century"/>
                  <a:cs typeface="Twentieth Century"/>
                  <a:sym typeface="Twentieth Century"/>
                </a:rPr>
                <a:t>.</a:t>
              </a:r>
              <a:endParaRPr b="0" i="0" sz="2800" u="none" cap="none" strike="noStrike">
                <a:solidFill>
                  <a:schemeClr val="lt1"/>
                </a:solidFill>
                <a:latin typeface="Twentieth Century"/>
                <a:ea typeface="Twentieth Century"/>
                <a:cs typeface="Twentieth Century"/>
                <a:sym typeface="Twentieth Century"/>
              </a:endParaRPr>
            </a:p>
          </p:txBody>
        </p:sp>
        <p:sp>
          <p:nvSpPr>
            <p:cNvPr id="436" name="Google Shape;436;p13"/>
            <p:cNvSpPr/>
            <p:nvPr/>
          </p:nvSpPr>
          <p:spPr>
            <a:xfrm>
              <a:off x="8279977" y="3677553"/>
              <a:ext cx="1915089" cy="1915089"/>
            </a:xfrm>
            <a:prstGeom prst="ellipse">
              <a:avLst/>
            </a:prstGeom>
            <a:solidFill>
              <a:srgbClr val="CED2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13"/>
            <p:cNvSpPr/>
            <p:nvPr/>
          </p:nvSpPr>
          <p:spPr>
            <a:xfrm>
              <a:off x="8682146" y="4079721"/>
              <a:ext cx="1110752" cy="1110752"/>
            </a:xfrm>
            <a:prstGeom prst="rect">
              <a:avLst/>
            </a:prstGeom>
            <a:blipFill rotWithShape="1">
              <a:blip r:embed="rId7">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13"/>
            <p:cNvSpPr/>
            <p:nvPr/>
          </p:nvSpPr>
          <p:spPr>
            <a:xfrm>
              <a:off x="10605443" y="3677553"/>
              <a:ext cx="4514140" cy="191508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13"/>
            <p:cNvSpPr txBox="1"/>
            <p:nvPr/>
          </p:nvSpPr>
          <p:spPr>
            <a:xfrm>
              <a:off x="10605443" y="3677553"/>
              <a:ext cx="4514140" cy="1915089"/>
            </a:xfrm>
            <a:prstGeom prst="rect">
              <a:avLst/>
            </a:prstGeom>
            <a:noFill/>
            <a:ln>
              <a:noFill/>
            </a:ln>
          </p:spPr>
          <p:txBody>
            <a:bodyPr anchorCtr="0" anchor="ctr" bIns="0" lIns="0" spcFirstLastPara="1" rIns="0" wrap="square" tIns="0">
              <a:noAutofit/>
            </a:bodyPr>
            <a:lstStyle/>
            <a:p>
              <a:pPr indent="0" lvl="0" marL="0" marR="0" rtl="0" algn="just">
                <a:lnSpc>
                  <a:spcPct val="100000"/>
                </a:lnSpc>
                <a:spcBef>
                  <a:spcPts val="0"/>
                </a:spcBef>
                <a:spcAft>
                  <a:spcPts val="0"/>
                </a:spcAft>
                <a:buClr>
                  <a:schemeClr val="lt1"/>
                </a:buClr>
                <a:buSzPts val="2800"/>
                <a:buFont typeface="Twentieth Century"/>
                <a:buNone/>
              </a:pPr>
              <a:r>
                <a:rPr b="0" i="0" lang="es-MX" sz="2800" u="sng" cap="none" strike="noStrike">
                  <a:solidFill>
                    <a:schemeClr val="lt1"/>
                  </a:solidFill>
                  <a:latin typeface="Twentieth Century"/>
                  <a:ea typeface="Twentieth Century"/>
                  <a:cs typeface="Twentieth Century"/>
                  <a:sym typeface="Twentieth Century"/>
                </a:rPr>
                <a:t>Espaldones y paredones </a:t>
              </a:r>
              <a:r>
                <a:rPr b="0" i="0" lang="es-MX" sz="2800" u="none" cap="none" strike="noStrike">
                  <a:solidFill>
                    <a:schemeClr val="lt1"/>
                  </a:solidFill>
                  <a:latin typeface="Twentieth Century"/>
                  <a:ea typeface="Twentieth Century"/>
                  <a:cs typeface="Twentieth Century"/>
                  <a:sym typeface="Twentieth Century"/>
                </a:rPr>
                <a:t>adecuados para contener proyectiles (&lt;7,5 m de altura).</a:t>
              </a:r>
              <a:endParaRPr b="0" i="0" sz="2800" u="none" cap="none" strike="noStrike">
                <a:solidFill>
                  <a:schemeClr val="lt1"/>
                </a:solidFill>
                <a:latin typeface="Twentieth Century"/>
                <a:ea typeface="Twentieth Century"/>
                <a:cs typeface="Twentieth Century"/>
                <a:sym typeface="Twentieth Century"/>
              </a:endParaRPr>
            </a:p>
          </p:txBody>
        </p:sp>
      </p:grpSp>
      <p:sp>
        <p:nvSpPr>
          <p:cNvPr id="440" name="Google Shape;440;p13"/>
          <p:cNvSpPr txBox="1"/>
          <p:nvPr/>
        </p:nvSpPr>
        <p:spPr>
          <a:xfrm>
            <a:off x="1333500" y="2260543"/>
            <a:ext cx="15621000" cy="86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000"/>
              <a:buFont typeface="Calibri"/>
              <a:buNone/>
            </a:pPr>
            <a:r>
              <a:rPr b="0" i="0" lang="es-MX" sz="5000" u="none" cap="none" strike="noStrike">
                <a:solidFill>
                  <a:schemeClr val="lt1"/>
                </a:solidFill>
                <a:latin typeface="Calibri"/>
                <a:ea typeface="Calibri"/>
                <a:cs typeface="Calibri"/>
                <a:sym typeface="Calibri"/>
              </a:rPr>
              <a:t>Tiro práctico</a:t>
            </a:r>
            <a:endParaRPr b="0" i="0" sz="5000" u="none" cap="none" strike="noStrike">
              <a:solidFill>
                <a:schemeClr val="lt1"/>
              </a:solidFill>
              <a:latin typeface="Calibri"/>
              <a:ea typeface="Calibri"/>
              <a:cs typeface="Calibri"/>
              <a:sym typeface="Calibri"/>
            </a:endParaRPr>
          </a:p>
        </p:txBody>
      </p:sp>
      <p:pic>
        <p:nvPicPr>
          <p:cNvPr id="441" name="Google Shape;441;p13"/>
          <p:cNvPicPr preferRelativeResize="0"/>
          <p:nvPr/>
        </p:nvPicPr>
        <p:blipFill rotWithShape="1">
          <a:blip r:embed="rId8">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445" name="Shape 445"/>
        <p:cNvGrpSpPr/>
        <p:nvPr/>
      </p:nvGrpSpPr>
      <p:grpSpPr>
        <a:xfrm>
          <a:off x="0" y="0"/>
          <a:ext cx="0" cy="0"/>
          <a:chOff x="0" y="0"/>
          <a:chExt cx="0" cy="0"/>
        </a:xfrm>
      </p:grpSpPr>
      <p:sp>
        <p:nvSpPr>
          <p:cNvPr id="446" name="Google Shape;446;p78"/>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447" name="Google Shape;447;p78"/>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448" name="Google Shape;448;p78"/>
          <p:cNvSpPr txBox="1"/>
          <p:nvPr/>
        </p:nvSpPr>
        <p:spPr>
          <a:xfrm>
            <a:off x="1257300" y="4081691"/>
            <a:ext cx="15773400" cy="193895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6600"/>
              <a:buFont typeface="Calibri"/>
              <a:buNone/>
            </a:pPr>
            <a:r>
              <a:rPr b="1" i="0" lang="es-MX" sz="6000" u="none" cap="none" strike="noStrike">
                <a:solidFill>
                  <a:schemeClr val="lt1"/>
                </a:solidFill>
                <a:latin typeface="Calibri"/>
                <a:ea typeface="Calibri"/>
                <a:cs typeface="Calibri"/>
                <a:sym typeface="Calibri"/>
              </a:rPr>
              <a:t>Medidas de seguridad para Polígonos de Tiro Abiertos</a:t>
            </a:r>
            <a:endParaRPr b="1" i="0" sz="6000" u="none" cap="none" strike="noStrike">
              <a:solidFill>
                <a:schemeClr val="lt1"/>
              </a:solidFill>
              <a:latin typeface="Twentieth Century"/>
              <a:ea typeface="Twentieth Century"/>
              <a:cs typeface="Twentieth Century"/>
              <a:sym typeface="Twentieth Century"/>
            </a:endParaRPr>
          </a:p>
        </p:txBody>
      </p:sp>
      <p:pic>
        <p:nvPicPr>
          <p:cNvPr id="449" name="Google Shape;449;p78"/>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453" name="Shape 453"/>
        <p:cNvGrpSpPr/>
        <p:nvPr/>
      </p:nvGrpSpPr>
      <p:grpSpPr>
        <a:xfrm>
          <a:off x="0" y="0"/>
          <a:ext cx="0" cy="0"/>
          <a:chOff x="0" y="0"/>
          <a:chExt cx="0" cy="0"/>
        </a:xfrm>
      </p:grpSpPr>
      <p:sp>
        <p:nvSpPr>
          <p:cNvPr id="454" name="Google Shape;454;p14"/>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455" name="Google Shape;455;p14"/>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456" name="Google Shape;456;p14"/>
          <p:cNvSpPr txBox="1"/>
          <p:nvPr/>
        </p:nvSpPr>
        <p:spPr>
          <a:xfrm>
            <a:off x="1333500" y="2260558"/>
            <a:ext cx="15621000" cy="86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000"/>
              <a:buFont typeface="Calibri"/>
              <a:buNone/>
            </a:pPr>
            <a:r>
              <a:rPr b="0" i="0" lang="es-MX" sz="5000" u="none" cap="none" strike="noStrike">
                <a:solidFill>
                  <a:schemeClr val="lt1"/>
                </a:solidFill>
                <a:latin typeface="Calibri"/>
                <a:ea typeface="Calibri"/>
                <a:cs typeface="Calibri"/>
                <a:sym typeface="Calibri"/>
              </a:rPr>
              <a:t>Espaldón o parabalas final</a:t>
            </a:r>
            <a:endParaRPr b="0" i="0" sz="5000" u="none" cap="none" strike="noStrike">
              <a:solidFill>
                <a:schemeClr val="lt1"/>
              </a:solidFill>
              <a:latin typeface="Calibri"/>
              <a:ea typeface="Calibri"/>
              <a:cs typeface="Calibri"/>
              <a:sym typeface="Calibri"/>
            </a:endParaRPr>
          </a:p>
        </p:txBody>
      </p:sp>
      <p:grpSp>
        <p:nvGrpSpPr>
          <p:cNvPr id="457" name="Google Shape;457;p14"/>
          <p:cNvGrpSpPr/>
          <p:nvPr/>
        </p:nvGrpSpPr>
        <p:grpSpPr>
          <a:xfrm>
            <a:off x="1461236" y="4063661"/>
            <a:ext cx="15365527" cy="5135091"/>
            <a:chOff x="203936" y="463387"/>
            <a:chExt cx="15365527" cy="5135091"/>
          </a:xfrm>
        </p:grpSpPr>
        <p:sp>
          <p:nvSpPr>
            <p:cNvPr id="458" name="Google Shape;458;p14"/>
            <p:cNvSpPr/>
            <p:nvPr/>
          </p:nvSpPr>
          <p:spPr>
            <a:xfrm>
              <a:off x="203936" y="463387"/>
              <a:ext cx="2034207" cy="2034207"/>
            </a:xfrm>
            <a:prstGeom prst="ellipse">
              <a:avLst/>
            </a:prstGeom>
            <a:solidFill>
              <a:srgbClr val="CED2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14"/>
            <p:cNvSpPr/>
            <p:nvPr/>
          </p:nvSpPr>
          <p:spPr>
            <a:xfrm>
              <a:off x="631119" y="890570"/>
              <a:ext cx="1179840" cy="1179840"/>
            </a:xfrm>
            <a:prstGeom prst="rect">
              <a:avLst/>
            </a:prstGeom>
            <a:blipFill rotWithShape="1">
              <a:blip r:embed="rId4">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14"/>
            <p:cNvSpPr/>
            <p:nvPr/>
          </p:nvSpPr>
          <p:spPr>
            <a:xfrm>
              <a:off x="2674044" y="705580"/>
              <a:ext cx="4794916" cy="203420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14"/>
            <p:cNvSpPr txBox="1"/>
            <p:nvPr/>
          </p:nvSpPr>
          <p:spPr>
            <a:xfrm>
              <a:off x="2674044" y="705580"/>
              <a:ext cx="4794916" cy="2034207"/>
            </a:xfrm>
            <a:prstGeom prst="rect">
              <a:avLst/>
            </a:prstGeom>
            <a:noFill/>
            <a:ln>
              <a:noFill/>
            </a:ln>
          </p:spPr>
          <p:txBody>
            <a:bodyPr anchorCtr="0" anchor="ctr" bIns="0" lIns="0" spcFirstLastPara="1" rIns="0" wrap="square" tIns="0">
              <a:noAutofit/>
            </a:bodyPr>
            <a:lstStyle/>
            <a:p>
              <a:pPr indent="0" lvl="0" marL="0" marR="0" rtl="0" algn="just">
                <a:lnSpc>
                  <a:spcPct val="100000"/>
                </a:lnSpc>
                <a:spcBef>
                  <a:spcPts val="0"/>
                </a:spcBef>
                <a:spcAft>
                  <a:spcPts val="0"/>
                </a:spcAft>
                <a:buClr>
                  <a:schemeClr val="lt1"/>
                </a:buClr>
                <a:buSzPts val="2600"/>
                <a:buFont typeface="Twentieth Century"/>
                <a:buNone/>
              </a:pPr>
              <a:r>
                <a:rPr b="0" i="0" lang="es-MX" sz="2600" u="none" cap="none" strike="noStrike">
                  <a:solidFill>
                    <a:schemeClr val="lt1"/>
                  </a:solidFill>
                  <a:latin typeface="Twentieth Century"/>
                  <a:ea typeface="Twentieth Century"/>
                  <a:cs typeface="Twentieth Century"/>
                  <a:sym typeface="Twentieth Century"/>
                </a:rPr>
                <a:t>Debe tener un mínimo 50 cm de ancho en el primer metro por encima del último parabalas; y ensanchar hacia abajo, estar libre de materiales que generen rebotes y la tierra debe estar fijada con vegetación (o cubiertas de auto rellenas de tierra o arena).</a:t>
              </a:r>
              <a:endParaRPr b="0" i="0" sz="2600" u="none" cap="none" strike="noStrike">
                <a:solidFill>
                  <a:schemeClr val="lt1"/>
                </a:solidFill>
                <a:latin typeface="Twentieth Century"/>
                <a:ea typeface="Twentieth Century"/>
                <a:cs typeface="Twentieth Century"/>
                <a:sym typeface="Twentieth Century"/>
              </a:endParaRPr>
            </a:p>
          </p:txBody>
        </p:sp>
        <p:sp>
          <p:nvSpPr>
            <p:cNvPr id="462" name="Google Shape;462;p14"/>
            <p:cNvSpPr/>
            <p:nvPr/>
          </p:nvSpPr>
          <p:spPr>
            <a:xfrm>
              <a:off x="8304438" y="463387"/>
              <a:ext cx="2034207" cy="2034207"/>
            </a:xfrm>
            <a:prstGeom prst="ellipse">
              <a:avLst/>
            </a:prstGeom>
            <a:solidFill>
              <a:srgbClr val="CED2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14"/>
            <p:cNvSpPr/>
            <p:nvPr/>
          </p:nvSpPr>
          <p:spPr>
            <a:xfrm>
              <a:off x="8731622" y="890570"/>
              <a:ext cx="1179840" cy="1179840"/>
            </a:xfrm>
            <a:prstGeom prst="rect">
              <a:avLst/>
            </a:prstGeom>
            <a:blipFill rotWithShape="1">
              <a:blip r:embed="rId5">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14"/>
            <p:cNvSpPr/>
            <p:nvPr/>
          </p:nvSpPr>
          <p:spPr>
            <a:xfrm>
              <a:off x="2663466" y="3564271"/>
              <a:ext cx="4794916" cy="203420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14"/>
            <p:cNvSpPr txBox="1"/>
            <p:nvPr/>
          </p:nvSpPr>
          <p:spPr>
            <a:xfrm>
              <a:off x="2663466" y="3564271"/>
              <a:ext cx="4794916" cy="2034207"/>
            </a:xfrm>
            <a:prstGeom prst="rect">
              <a:avLst/>
            </a:prstGeom>
            <a:noFill/>
            <a:ln>
              <a:noFill/>
            </a:ln>
          </p:spPr>
          <p:txBody>
            <a:bodyPr anchorCtr="0" anchor="ctr" bIns="0" lIns="0" spcFirstLastPara="1" rIns="0" wrap="square" tIns="0">
              <a:noAutofit/>
            </a:bodyPr>
            <a:lstStyle/>
            <a:p>
              <a:pPr indent="0" lvl="0" marL="0" marR="0" rtl="0" algn="just">
                <a:lnSpc>
                  <a:spcPct val="100000"/>
                </a:lnSpc>
                <a:spcBef>
                  <a:spcPts val="0"/>
                </a:spcBef>
                <a:spcAft>
                  <a:spcPts val="0"/>
                </a:spcAft>
                <a:buClr>
                  <a:schemeClr val="lt1"/>
                </a:buClr>
                <a:buSzPts val="2600"/>
                <a:buFont typeface="Twentieth Century"/>
                <a:buNone/>
              </a:pPr>
              <a:r>
                <a:rPr b="0" i="0" lang="es-MX" sz="2600" u="none" cap="none" strike="noStrike">
                  <a:solidFill>
                    <a:schemeClr val="lt1"/>
                  </a:solidFill>
                  <a:latin typeface="Twentieth Century"/>
                  <a:ea typeface="Twentieth Century"/>
                  <a:cs typeface="Twentieth Century"/>
                  <a:sym typeface="Twentieth Century"/>
                </a:rPr>
                <a:t>Es necesario retirar periódicamente restos de proyectiles.</a:t>
              </a:r>
              <a:endParaRPr b="0" i="0" sz="2600" u="none" cap="none" strike="noStrike">
                <a:solidFill>
                  <a:schemeClr val="lt1"/>
                </a:solidFill>
                <a:latin typeface="Twentieth Century"/>
                <a:ea typeface="Twentieth Century"/>
                <a:cs typeface="Twentieth Century"/>
                <a:sym typeface="Twentieth Century"/>
              </a:endParaRPr>
            </a:p>
          </p:txBody>
        </p:sp>
        <p:sp>
          <p:nvSpPr>
            <p:cNvPr id="466" name="Google Shape;466;p14"/>
            <p:cNvSpPr/>
            <p:nvPr/>
          </p:nvSpPr>
          <p:spPr>
            <a:xfrm>
              <a:off x="203936" y="3520705"/>
              <a:ext cx="2034207" cy="2034207"/>
            </a:xfrm>
            <a:prstGeom prst="ellipse">
              <a:avLst/>
            </a:prstGeom>
            <a:solidFill>
              <a:srgbClr val="CED2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14"/>
            <p:cNvSpPr/>
            <p:nvPr/>
          </p:nvSpPr>
          <p:spPr>
            <a:xfrm>
              <a:off x="631119" y="3947888"/>
              <a:ext cx="1179840" cy="1179840"/>
            </a:xfrm>
            <a:prstGeom prst="rect">
              <a:avLst/>
            </a:prstGeom>
            <a:blipFill rotWithShape="1">
              <a:blip r:embed="rId6">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14"/>
            <p:cNvSpPr/>
            <p:nvPr/>
          </p:nvSpPr>
          <p:spPr>
            <a:xfrm>
              <a:off x="10564990" y="526129"/>
              <a:ext cx="4794916" cy="203420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14"/>
            <p:cNvSpPr txBox="1"/>
            <p:nvPr/>
          </p:nvSpPr>
          <p:spPr>
            <a:xfrm>
              <a:off x="10564990" y="526129"/>
              <a:ext cx="4794916" cy="2034207"/>
            </a:xfrm>
            <a:prstGeom prst="rect">
              <a:avLst/>
            </a:prstGeom>
            <a:noFill/>
            <a:ln>
              <a:noFill/>
            </a:ln>
          </p:spPr>
          <p:txBody>
            <a:bodyPr anchorCtr="0" anchor="ctr" bIns="0" lIns="0" spcFirstLastPara="1" rIns="0" wrap="square" tIns="0">
              <a:noAutofit/>
            </a:bodyPr>
            <a:lstStyle/>
            <a:p>
              <a:pPr indent="0" lvl="0" marL="0" marR="0" rtl="0" algn="just">
                <a:lnSpc>
                  <a:spcPct val="100000"/>
                </a:lnSpc>
                <a:spcBef>
                  <a:spcPts val="0"/>
                </a:spcBef>
                <a:spcAft>
                  <a:spcPts val="0"/>
                </a:spcAft>
                <a:buClr>
                  <a:schemeClr val="lt1"/>
                </a:buClr>
                <a:buSzPts val="2600"/>
                <a:buFont typeface="Twentieth Century"/>
                <a:buNone/>
              </a:pPr>
              <a:r>
                <a:rPr b="0" i="0" lang="es-MX" sz="2600" u="none" cap="none" strike="noStrike">
                  <a:solidFill>
                    <a:schemeClr val="lt1"/>
                  </a:solidFill>
                  <a:latin typeface="Twentieth Century"/>
                  <a:ea typeface="Twentieth Century"/>
                  <a:cs typeface="Twentieth Century"/>
                  <a:sym typeface="Twentieth Century"/>
                </a:rPr>
                <a:t>Si el polígono no tiene techo, el espaldón debe medir al menos 5 m de altura. Este puede complementarse con madera semidura (pallets) y/o neumáticos rellenos.</a:t>
              </a:r>
              <a:endParaRPr b="0" i="0" sz="2600" u="none" cap="none" strike="noStrike">
                <a:solidFill>
                  <a:schemeClr val="lt1"/>
                </a:solidFill>
                <a:latin typeface="Twentieth Century"/>
                <a:ea typeface="Twentieth Century"/>
                <a:cs typeface="Twentieth Century"/>
                <a:sym typeface="Twentieth Century"/>
              </a:endParaRPr>
            </a:p>
          </p:txBody>
        </p:sp>
        <p:sp>
          <p:nvSpPr>
            <p:cNvPr id="470" name="Google Shape;470;p14"/>
            <p:cNvSpPr/>
            <p:nvPr/>
          </p:nvSpPr>
          <p:spPr>
            <a:xfrm>
              <a:off x="8304438" y="3520705"/>
              <a:ext cx="2034207" cy="2034207"/>
            </a:xfrm>
            <a:prstGeom prst="ellipse">
              <a:avLst/>
            </a:prstGeom>
            <a:solidFill>
              <a:srgbClr val="CED2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14"/>
            <p:cNvSpPr/>
            <p:nvPr/>
          </p:nvSpPr>
          <p:spPr>
            <a:xfrm>
              <a:off x="8731622" y="3947888"/>
              <a:ext cx="1179840" cy="1179840"/>
            </a:xfrm>
            <a:prstGeom prst="rect">
              <a:avLst/>
            </a:prstGeom>
            <a:blipFill rotWithShape="1">
              <a:blip r:embed="rId7">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14"/>
            <p:cNvSpPr/>
            <p:nvPr/>
          </p:nvSpPr>
          <p:spPr>
            <a:xfrm>
              <a:off x="10774547" y="3520705"/>
              <a:ext cx="4794916" cy="203420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14"/>
            <p:cNvSpPr txBox="1"/>
            <p:nvPr/>
          </p:nvSpPr>
          <p:spPr>
            <a:xfrm>
              <a:off x="10774547" y="3520705"/>
              <a:ext cx="4794916" cy="2034207"/>
            </a:xfrm>
            <a:prstGeom prst="rect">
              <a:avLst/>
            </a:prstGeom>
            <a:noFill/>
            <a:ln>
              <a:noFill/>
            </a:ln>
          </p:spPr>
          <p:txBody>
            <a:bodyPr anchorCtr="0" anchor="ctr" bIns="0" lIns="0" spcFirstLastPara="1" rIns="0" wrap="square" tIns="0">
              <a:noAutofit/>
            </a:bodyPr>
            <a:lstStyle/>
            <a:p>
              <a:pPr indent="0" lvl="0" marL="0" marR="0" rtl="0" algn="just">
                <a:lnSpc>
                  <a:spcPct val="100000"/>
                </a:lnSpc>
                <a:spcBef>
                  <a:spcPts val="0"/>
                </a:spcBef>
                <a:spcAft>
                  <a:spcPts val="0"/>
                </a:spcAft>
                <a:buClr>
                  <a:schemeClr val="lt1"/>
                </a:buClr>
                <a:buSzPts val="2600"/>
                <a:buFont typeface="Twentieth Century"/>
                <a:buNone/>
              </a:pPr>
              <a:r>
                <a:rPr b="0" i="0" lang="es-MX" sz="2600" u="none" cap="none" strike="noStrike">
                  <a:solidFill>
                    <a:schemeClr val="lt1"/>
                  </a:solidFill>
                  <a:latin typeface="Twentieth Century"/>
                  <a:ea typeface="Twentieth Century"/>
                  <a:cs typeface="Twentieth Century"/>
                  <a:sym typeface="Twentieth Century"/>
                </a:rPr>
                <a:t>Para reducir el impacto sonoro se recomienda agregar barreras naturales, como árboles.</a:t>
              </a:r>
              <a:endParaRPr b="0" i="0" sz="2600" u="none" cap="none" strike="noStrike">
                <a:solidFill>
                  <a:schemeClr val="lt1"/>
                </a:solidFill>
                <a:latin typeface="Twentieth Century"/>
                <a:ea typeface="Twentieth Century"/>
                <a:cs typeface="Twentieth Century"/>
                <a:sym typeface="Twentieth Century"/>
              </a:endParaRPr>
            </a:p>
          </p:txBody>
        </p:sp>
      </p:grpSp>
      <p:pic>
        <p:nvPicPr>
          <p:cNvPr id="474" name="Google Shape;474;p14"/>
          <p:cNvPicPr preferRelativeResize="0"/>
          <p:nvPr/>
        </p:nvPicPr>
        <p:blipFill rotWithShape="1">
          <a:blip r:embed="rId8">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478" name="Shape 478"/>
        <p:cNvGrpSpPr/>
        <p:nvPr/>
      </p:nvGrpSpPr>
      <p:grpSpPr>
        <a:xfrm>
          <a:off x="0" y="0"/>
          <a:ext cx="0" cy="0"/>
          <a:chOff x="0" y="0"/>
          <a:chExt cx="0" cy="0"/>
        </a:xfrm>
      </p:grpSpPr>
      <p:sp>
        <p:nvSpPr>
          <p:cNvPr id="479" name="Google Shape;479;p15"/>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480" name="Google Shape;480;p15"/>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481" name="Google Shape;481;p15"/>
          <p:cNvSpPr txBox="1"/>
          <p:nvPr/>
        </p:nvSpPr>
        <p:spPr>
          <a:xfrm>
            <a:off x="1333500" y="2260558"/>
            <a:ext cx="15621000" cy="86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000"/>
              <a:buFont typeface="Calibri"/>
              <a:buNone/>
            </a:pPr>
            <a:r>
              <a:rPr b="0" i="0" lang="es-MX" sz="5000" u="none" cap="none" strike="noStrike">
                <a:solidFill>
                  <a:schemeClr val="lt1"/>
                </a:solidFill>
                <a:latin typeface="Calibri"/>
                <a:ea typeface="Calibri"/>
                <a:cs typeface="Calibri"/>
                <a:sym typeface="Calibri"/>
              </a:rPr>
              <a:t>Paredones laterales</a:t>
            </a:r>
            <a:endParaRPr b="0" i="0" sz="5000" u="none" cap="none" strike="noStrike">
              <a:solidFill>
                <a:schemeClr val="lt1"/>
              </a:solidFill>
              <a:latin typeface="Calibri"/>
              <a:ea typeface="Calibri"/>
              <a:cs typeface="Calibri"/>
              <a:sym typeface="Calibri"/>
            </a:endParaRPr>
          </a:p>
        </p:txBody>
      </p:sp>
      <p:pic>
        <p:nvPicPr>
          <p:cNvPr id="482" name="Google Shape;482;p15"/>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grpSp>
        <p:nvGrpSpPr>
          <p:cNvPr id="483" name="Google Shape;483;p15"/>
          <p:cNvGrpSpPr/>
          <p:nvPr/>
        </p:nvGrpSpPr>
        <p:grpSpPr>
          <a:xfrm>
            <a:off x="1533292" y="5249347"/>
            <a:ext cx="15221415" cy="1319503"/>
            <a:chOff x="275992" y="1454048"/>
            <a:chExt cx="15221415" cy="1319503"/>
          </a:xfrm>
        </p:grpSpPr>
        <p:sp>
          <p:nvSpPr>
            <p:cNvPr id="484" name="Google Shape;484;p15"/>
            <p:cNvSpPr/>
            <p:nvPr/>
          </p:nvSpPr>
          <p:spPr>
            <a:xfrm>
              <a:off x="275992" y="1454048"/>
              <a:ext cx="1319503" cy="1319503"/>
            </a:xfrm>
            <a:prstGeom prst="ellipse">
              <a:avLst/>
            </a:prstGeom>
            <a:solidFill>
              <a:srgbClr val="CED2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15"/>
            <p:cNvSpPr/>
            <p:nvPr/>
          </p:nvSpPr>
          <p:spPr>
            <a:xfrm>
              <a:off x="553088" y="1731143"/>
              <a:ext cx="765312" cy="765312"/>
            </a:xfrm>
            <a:prstGeom prst="rect">
              <a:avLst/>
            </a:prstGeom>
            <a:blipFill rotWithShape="1">
              <a:blip r:embed="rId5">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15"/>
            <p:cNvSpPr/>
            <p:nvPr/>
          </p:nvSpPr>
          <p:spPr>
            <a:xfrm>
              <a:off x="1878246" y="1454048"/>
              <a:ext cx="3110258" cy="131950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15"/>
            <p:cNvSpPr txBox="1"/>
            <p:nvPr/>
          </p:nvSpPr>
          <p:spPr>
            <a:xfrm>
              <a:off x="1878246" y="1454048"/>
              <a:ext cx="3110258" cy="1319503"/>
            </a:xfrm>
            <a:prstGeom prst="rect">
              <a:avLst/>
            </a:prstGeom>
            <a:noFill/>
            <a:ln>
              <a:noFill/>
            </a:ln>
          </p:spPr>
          <p:txBody>
            <a:bodyPr anchorCtr="0" anchor="ctr" bIns="0" lIns="0" spcFirstLastPara="1" rIns="0" wrap="square" tIns="0">
              <a:noAutofit/>
            </a:bodyPr>
            <a:lstStyle/>
            <a:p>
              <a:pPr indent="0" lvl="0" marL="0" marR="0" rtl="0" algn="just">
                <a:lnSpc>
                  <a:spcPct val="100000"/>
                </a:lnSpc>
                <a:spcBef>
                  <a:spcPts val="0"/>
                </a:spcBef>
                <a:spcAft>
                  <a:spcPts val="0"/>
                </a:spcAft>
                <a:buClr>
                  <a:schemeClr val="lt1"/>
                </a:buClr>
                <a:buSzPts val="2800"/>
                <a:buFont typeface="Twentieth Century"/>
                <a:buNone/>
              </a:pPr>
              <a:r>
                <a:rPr b="0" i="0" lang="es-MX" sz="2800" u="none" cap="none" strike="noStrike">
                  <a:solidFill>
                    <a:schemeClr val="lt1"/>
                  </a:solidFill>
                  <a:latin typeface="Twentieth Century"/>
                  <a:ea typeface="Twentieth Century"/>
                  <a:cs typeface="Twentieth Century"/>
                  <a:sym typeface="Twentieth Century"/>
                </a:rPr>
                <a:t>Debe tener una altura mínima de 2,5 m, aumentando progresivamente hasta igualar la altura del espaldón final (idealmente 5 m).</a:t>
              </a:r>
              <a:endParaRPr b="0" i="0" sz="2800" u="none" cap="none" strike="noStrike">
                <a:solidFill>
                  <a:schemeClr val="lt1"/>
                </a:solidFill>
                <a:latin typeface="Twentieth Century"/>
                <a:ea typeface="Twentieth Century"/>
                <a:cs typeface="Twentieth Century"/>
                <a:sym typeface="Twentieth Century"/>
              </a:endParaRPr>
            </a:p>
          </p:txBody>
        </p:sp>
        <p:sp>
          <p:nvSpPr>
            <p:cNvPr id="488" name="Google Shape;488;p15"/>
            <p:cNvSpPr/>
            <p:nvPr/>
          </p:nvSpPr>
          <p:spPr>
            <a:xfrm>
              <a:off x="5530443" y="1454048"/>
              <a:ext cx="1319503" cy="1319503"/>
            </a:xfrm>
            <a:prstGeom prst="ellipse">
              <a:avLst/>
            </a:prstGeom>
            <a:solidFill>
              <a:srgbClr val="CED2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15"/>
            <p:cNvSpPr/>
            <p:nvPr/>
          </p:nvSpPr>
          <p:spPr>
            <a:xfrm>
              <a:off x="5807539" y="1731143"/>
              <a:ext cx="765312" cy="765312"/>
            </a:xfrm>
            <a:prstGeom prst="rect">
              <a:avLst/>
            </a:prstGeom>
            <a:blipFill rotWithShape="1">
              <a:blip r:embed="rId6">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15"/>
            <p:cNvSpPr/>
            <p:nvPr/>
          </p:nvSpPr>
          <p:spPr>
            <a:xfrm>
              <a:off x="7132698" y="1454048"/>
              <a:ext cx="3110258" cy="131950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15"/>
            <p:cNvSpPr txBox="1"/>
            <p:nvPr/>
          </p:nvSpPr>
          <p:spPr>
            <a:xfrm>
              <a:off x="7132698" y="1454048"/>
              <a:ext cx="3110258" cy="1319503"/>
            </a:xfrm>
            <a:prstGeom prst="rect">
              <a:avLst/>
            </a:prstGeom>
            <a:noFill/>
            <a:ln>
              <a:noFill/>
            </a:ln>
          </p:spPr>
          <p:txBody>
            <a:bodyPr anchorCtr="0" anchor="ctr" bIns="0" lIns="0" spcFirstLastPara="1" rIns="0" wrap="square" tIns="0">
              <a:noAutofit/>
            </a:bodyPr>
            <a:lstStyle/>
            <a:p>
              <a:pPr indent="0" lvl="0" marL="0" marR="0" rtl="0" algn="just">
                <a:lnSpc>
                  <a:spcPct val="100000"/>
                </a:lnSpc>
                <a:spcBef>
                  <a:spcPts val="0"/>
                </a:spcBef>
                <a:spcAft>
                  <a:spcPts val="0"/>
                </a:spcAft>
                <a:buClr>
                  <a:schemeClr val="lt1"/>
                </a:buClr>
                <a:buSzPts val="2800"/>
                <a:buFont typeface="Twentieth Century"/>
                <a:buNone/>
              </a:pPr>
              <a:r>
                <a:rPr b="0" i="0" lang="es-MX" sz="2800" u="none" cap="none" strike="noStrike">
                  <a:solidFill>
                    <a:schemeClr val="lt1"/>
                  </a:solidFill>
                  <a:latin typeface="Twentieth Century"/>
                  <a:ea typeface="Twentieth Century"/>
                  <a:cs typeface="Twentieth Century"/>
                  <a:sym typeface="Twentieth Century"/>
                </a:rPr>
                <a:t>Debe ser construidos con hormigón, ladrillos de 15 cm con revoque reforzado, tierra u otros materiales adecuados al tipo de armas.</a:t>
              </a:r>
              <a:endParaRPr b="0" i="0" sz="2800" u="none" cap="none" strike="noStrike">
                <a:solidFill>
                  <a:schemeClr val="lt1"/>
                </a:solidFill>
                <a:latin typeface="Twentieth Century"/>
                <a:ea typeface="Twentieth Century"/>
                <a:cs typeface="Twentieth Century"/>
                <a:sym typeface="Twentieth Century"/>
              </a:endParaRPr>
            </a:p>
          </p:txBody>
        </p:sp>
        <p:sp>
          <p:nvSpPr>
            <p:cNvPr id="492" name="Google Shape;492;p15"/>
            <p:cNvSpPr/>
            <p:nvPr/>
          </p:nvSpPr>
          <p:spPr>
            <a:xfrm>
              <a:off x="10784895" y="1454048"/>
              <a:ext cx="1319503" cy="1319503"/>
            </a:xfrm>
            <a:prstGeom prst="ellipse">
              <a:avLst/>
            </a:prstGeom>
            <a:solidFill>
              <a:srgbClr val="CED2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15"/>
            <p:cNvSpPr/>
            <p:nvPr/>
          </p:nvSpPr>
          <p:spPr>
            <a:xfrm>
              <a:off x="11061990" y="1731143"/>
              <a:ext cx="765312" cy="765312"/>
            </a:xfrm>
            <a:prstGeom prst="rect">
              <a:avLst/>
            </a:prstGeom>
            <a:blipFill rotWithShape="1">
              <a:blip r:embed="rId7">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15"/>
            <p:cNvSpPr/>
            <p:nvPr/>
          </p:nvSpPr>
          <p:spPr>
            <a:xfrm>
              <a:off x="12387149" y="1454048"/>
              <a:ext cx="3110258" cy="131950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15"/>
            <p:cNvSpPr txBox="1"/>
            <p:nvPr/>
          </p:nvSpPr>
          <p:spPr>
            <a:xfrm>
              <a:off x="12387149" y="1454048"/>
              <a:ext cx="3110258" cy="1319503"/>
            </a:xfrm>
            <a:prstGeom prst="rect">
              <a:avLst/>
            </a:prstGeom>
            <a:noFill/>
            <a:ln>
              <a:noFill/>
            </a:ln>
          </p:spPr>
          <p:txBody>
            <a:bodyPr anchorCtr="0" anchor="ctr" bIns="0" lIns="0" spcFirstLastPara="1" rIns="0" wrap="square" tIns="0">
              <a:noAutofit/>
            </a:bodyPr>
            <a:lstStyle/>
            <a:p>
              <a:pPr indent="0" lvl="0" marL="0" marR="0" rtl="0" algn="just">
                <a:lnSpc>
                  <a:spcPct val="100000"/>
                </a:lnSpc>
                <a:spcBef>
                  <a:spcPts val="0"/>
                </a:spcBef>
                <a:spcAft>
                  <a:spcPts val="0"/>
                </a:spcAft>
                <a:buClr>
                  <a:schemeClr val="lt1"/>
                </a:buClr>
                <a:buSzPts val="2800"/>
                <a:buFont typeface="Twentieth Century"/>
                <a:buNone/>
              </a:pPr>
              <a:r>
                <a:rPr b="0" i="0" lang="es-MX" sz="2800" u="none" cap="none" strike="noStrike">
                  <a:solidFill>
                    <a:schemeClr val="lt1"/>
                  </a:solidFill>
                  <a:latin typeface="Twentieth Century"/>
                  <a:ea typeface="Twentieth Century"/>
                  <a:cs typeface="Twentieth Century"/>
                  <a:sym typeface="Twentieth Century"/>
                </a:rPr>
                <a:t>Si hay columnas, deben revestirse con madera semidura de 5 cm. También pueden hacerse de tierra combinada con neumáticos rellenos de arena y/o madera semidura.</a:t>
              </a:r>
              <a:endParaRPr b="0" i="0" sz="2800" u="none" cap="none" strike="noStrike">
                <a:solidFill>
                  <a:schemeClr val="lt1"/>
                </a:solidFill>
                <a:latin typeface="Twentieth Century"/>
                <a:ea typeface="Twentieth Century"/>
                <a:cs typeface="Twentieth Century"/>
                <a:sym typeface="Twentieth Century"/>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pic>
        <p:nvPicPr>
          <p:cNvPr id="500" name="Google Shape;500;p16" title="1000940387.jpg"/>
          <p:cNvPicPr preferRelativeResize="0"/>
          <p:nvPr/>
        </p:nvPicPr>
        <p:blipFill rotWithShape="1">
          <a:blip r:embed="rId3">
            <a:alphaModFix/>
          </a:blip>
          <a:srcRect b="0" l="0" r="0" t="0"/>
          <a:stretch/>
        </p:blipFill>
        <p:spPr>
          <a:xfrm>
            <a:off x="152400" y="152400"/>
            <a:ext cx="7620000" cy="4286250"/>
          </a:xfrm>
          <a:prstGeom prst="rect">
            <a:avLst/>
          </a:prstGeom>
          <a:noFill/>
          <a:ln>
            <a:noFill/>
          </a:ln>
        </p:spPr>
      </p:pic>
      <p:pic>
        <p:nvPicPr>
          <p:cNvPr id="501" name="Google Shape;501;p16" title="1001181622.jpg"/>
          <p:cNvPicPr preferRelativeResize="0"/>
          <p:nvPr/>
        </p:nvPicPr>
        <p:blipFill rotWithShape="1">
          <a:blip r:embed="rId4">
            <a:alphaModFix/>
          </a:blip>
          <a:srcRect b="0" l="0" r="0" t="0"/>
          <a:stretch/>
        </p:blipFill>
        <p:spPr>
          <a:xfrm>
            <a:off x="7924800" y="152400"/>
            <a:ext cx="7620000" cy="3429000"/>
          </a:xfrm>
          <a:prstGeom prst="rect">
            <a:avLst/>
          </a:prstGeom>
          <a:noFill/>
          <a:ln>
            <a:noFill/>
          </a:ln>
        </p:spPr>
      </p:pic>
      <p:pic>
        <p:nvPicPr>
          <p:cNvPr id="502" name="Google Shape;502;p16" title="IMG_20251008_182515279_HDR.jpg"/>
          <p:cNvPicPr preferRelativeResize="0"/>
          <p:nvPr/>
        </p:nvPicPr>
        <p:blipFill rotWithShape="1">
          <a:blip r:embed="rId5">
            <a:alphaModFix/>
          </a:blip>
          <a:srcRect b="0" l="0" r="0" t="0"/>
          <a:stretch/>
        </p:blipFill>
        <p:spPr>
          <a:xfrm>
            <a:off x="7924800" y="3733800"/>
            <a:ext cx="10210801" cy="5743575"/>
          </a:xfrm>
          <a:prstGeom prst="rect">
            <a:avLst/>
          </a:prstGeom>
          <a:noFill/>
          <a:ln>
            <a:noFill/>
          </a:ln>
        </p:spPr>
      </p:pic>
      <p:pic>
        <p:nvPicPr>
          <p:cNvPr id="503" name="Google Shape;503;p16" title="IMG_20251114_140750785_HDR.jpg"/>
          <p:cNvPicPr preferRelativeResize="0"/>
          <p:nvPr/>
        </p:nvPicPr>
        <p:blipFill rotWithShape="1">
          <a:blip r:embed="rId6">
            <a:alphaModFix/>
          </a:blip>
          <a:srcRect b="0" l="10248" r="22676" t="0"/>
          <a:stretch/>
        </p:blipFill>
        <p:spPr>
          <a:xfrm rot="-5400000">
            <a:off x="1406901" y="3856912"/>
            <a:ext cx="5110999" cy="66100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507" name="Shape 507"/>
        <p:cNvGrpSpPr/>
        <p:nvPr/>
      </p:nvGrpSpPr>
      <p:grpSpPr>
        <a:xfrm>
          <a:off x="0" y="0"/>
          <a:ext cx="0" cy="0"/>
          <a:chOff x="0" y="0"/>
          <a:chExt cx="0" cy="0"/>
        </a:xfrm>
      </p:grpSpPr>
      <p:sp>
        <p:nvSpPr>
          <p:cNvPr id="508" name="Google Shape;508;p17"/>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509" name="Google Shape;509;p17"/>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510" name="Google Shape;510;p17"/>
          <p:cNvSpPr txBox="1"/>
          <p:nvPr/>
        </p:nvSpPr>
        <p:spPr>
          <a:xfrm>
            <a:off x="1299400" y="2260558"/>
            <a:ext cx="15621000" cy="86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000"/>
              <a:buFont typeface="Calibri"/>
              <a:buNone/>
            </a:pPr>
            <a:r>
              <a:rPr b="0" i="0" lang="es-MX" sz="5000" u="none" cap="none" strike="noStrike">
                <a:solidFill>
                  <a:schemeClr val="lt1"/>
                </a:solidFill>
                <a:latin typeface="Calibri"/>
                <a:ea typeface="Calibri"/>
                <a:cs typeface="Calibri"/>
                <a:sym typeface="Calibri"/>
              </a:rPr>
              <a:t>Delimitación del área</a:t>
            </a:r>
            <a:endParaRPr b="0" i="0" sz="5000" u="none" cap="none" strike="noStrike">
              <a:solidFill>
                <a:schemeClr val="lt1"/>
              </a:solidFill>
              <a:latin typeface="Calibri"/>
              <a:ea typeface="Calibri"/>
              <a:cs typeface="Calibri"/>
              <a:sym typeface="Calibri"/>
            </a:endParaRPr>
          </a:p>
        </p:txBody>
      </p:sp>
      <p:grpSp>
        <p:nvGrpSpPr>
          <p:cNvPr id="511" name="Google Shape;511;p17"/>
          <p:cNvGrpSpPr/>
          <p:nvPr/>
        </p:nvGrpSpPr>
        <p:grpSpPr>
          <a:xfrm>
            <a:off x="1257300" y="4045650"/>
            <a:ext cx="15773400" cy="2252250"/>
            <a:chOff x="0" y="56550"/>
            <a:chExt cx="15773400" cy="2252250"/>
          </a:xfrm>
        </p:grpSpPr>
        <p:sp>
          <p:nvSpPr>
            <p:cNvPr id="512" name="Google Shape;512;p17"/>
            <p:cNvSpPr/>
            <p:nvPr/>
          </p:nvSpPr>
          <p:spPr>
            <a:xfrm>
              <a:off x="0" y="56550"/>
              <a:ext cx="15773400" cy="2252250"/>
            </a:xfrm>
            <a:prstGeom prst="roundRect">
              <a:avLst>
                <a:gd fmla="val 16667" name="adj"/>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17"/>
            <p:cNvSpPr txBox="1"/>
            <p:nvPr/>
          </p:nvSpPr>
          <p:spPr>
            <a:xfrm>
              <a:off x="109946" y="166496"/>
              <a:ext cx="15553508" cy="2032358"/>
            </a:xfrm>
            <a:prstGeom prst="rect">
              <a:avLst/>
            </a:prstGeom>
            <a:noFill/>
            <a:ln>
              <a:noFill/>
            </a:ln>
          </p:spPr>
          <p:txBody>
            <a:bodyPr anchorCtr="0" anchor="ctr" bIns="133350" lIns="133350" spcFirstLastPara="1" rIns="133350" wrap="square" tIns="133350">
              <a:noAutofit/>
            </a:bodyPr>
            <a:lstStyle/>
            <a:p>
              <a:pPr indent="0" lvl="0" marL="0" marR="0" rtl="0" algn="just">
                <a:lnSpc>
                  <a:spcPct val="90000"/>
                </a:lnSpc>
                <a:spcBef>
                  <a:spcPts val="0"/>
                </a:spcBef>
                <a:spcAft>
                  <a:spcPts val="0"/>
                </a:spcAft>
                <a:buClr>
                  <a:schemeClr val="lt1"/>
                </a:buClr>
                <a:buSzPts val="3500"/>
                <a:buFont typeface="Twentieth Century"/>
                <a:buNone/>
              </a:pPr>
              <a:r>
                <a:rPr b="0" i="0" lang="es-MX" sz="3500" u="none" cap="none" strike="noStrike">
                  <a:solidFill>
                    <a:schemeClr val="lt1"/>
                  </a:solidFill>
                  <a:latin typeface="Twentieth Century"/>
                  <a:ea typeface="Twentieth Century"/>
                  <a:cs typeface="Twentieth Century"/>
                  <a:sym typeface="Twentieth Century"/>
                </a:rPr>
                <a:t>El polígono debe estar claramente señalizado y cerrado para que no ingresen personas ajenas durante la práctica. La delimitación del área debe estar señalizada con cartelería que indique la prohibición de ingreso al predio, seguido de cartelería que indique “PELIGRO”.</a:t>
              </a:r>
              <a:endParaRPr b="0" i="0" sz="3500" u="none" cap="none" strike="noStrike">
                <a:solidFill>
                  <a:schemeClr val="lt1"/>
                </a:solidFill>
                <a:latin typeface="Twentieth Century"/>
                <a:ea typeface="Twentieth Century"/>
                <a:cs typeface="Twentieth Century"/>
                <a:sym typeface="Twentieth Century"/>
              </a:endParaRPr>
            </a:p>
          </p:txBody>
        </p:sp>
      </p:grpSp>
      <p:pic>
        <p:nvPicPr>
          <p:cNvPr id="514" name="Google Shape;514;p17"/>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518" name="Shape 518"/>
        <p:cNvGrpSpPr/>
        <p:nvPr/>
      </p:nvGrpSpPr>
      <p:grpSpPr>
        <a:xfrm>
          <a:off x="0" y="0"/>
          <a:ext cx="0" cy="0"/>
          <a:chOff x="0" y="0"/>
          <a:chExt cx="0" cy="0"/>
        </a:xfrm>
      </p:grpSpPr>
      <p:sp>
        <p:nvSpPr>
          <p:cNvPr id="519" name="Google Shape;519;p18"/>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520" name="Google Shape;520;p18"/>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521" name="Google Shape;521;p18"/>
          <p:cNvSpPr txBox="1"/>
          <p:nvPr/>
        </p:nvSpPr>
        <p:spPr>
          <a:xfrm>
            <a:off x="1299400" y="2260558"/>
            <a:ext cx="15621000" cy="86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000"/>
              <a:buFont typeface="Calibri"/>
              <a:buNone/>
            </a:pPr>
            <a:r>
              <a:rPr b="0" i="0" lang="es-MX" sz="5000" u="none" cap="none" strike="noStrike">
                <a:solidFill>
                  <a:schemeClr val="lt1"/>
                </a:solidFill>
                <a:latin typeface="Calibri"/>
                <a:ea typeface="Calibri"/>
                <a:cs typeface="Calibri"/>
                <a:sym typeface="Calibri"/>
              </a:rPr>
              <a:t>Condiciones del terreno</a:t>
            </a:r>
            <a:endParaRPr b="0" i="0" sz="5000" u="none" cap="none" strike="noStrike">
              <a:solidFill>
                <a:schemeClr val="lt1"/>
              </a:solidFill>
              <a:latin typeface="Calibri"/>
              <a:ea typeface="Calibri"/>
              <a:cs typeface="Calibri"/>
              <a:sym typeface="Calibri"/>
            </a:endParaRPr>
          </a:p>
        </p:txBody>
      </p:sp>
      <p:grpSp>
        <p:nvGrpSpPr>
          <p:cNvPr id="522" name="Google Shape;522;p18"/>
          <p:cNvGrpSpPr/>
          <p:nvPr/>
        </p:nvGrpSpPr>
        <p:grpSpPr>
          <a:xfrm>
            <a:off x="1269622" y="4071529"/>
            <a:ext cx="15748754" cy="3499723"/>
            <a:chOff x="12322" y="22838"/>
            <a:chExt cx="15748754" cy="3499723"/>
          </a:xfrm>
        </p:grpSpPr>
        <p:sp>
          <p:nvSpPr>
            <p:cNvPr id="523" name="Google Shape;523;p18"/>
            <p:cNvSpPr/>
            <p:nvPr/>
          </p:nvSpPr>
          <p:spPr>
            <a:xfrm>
              <a:off x="12322" y="22838"/>
              <a:ext cx="8749307" cy="3499723"/>
            </a:xfrm>
            <a:prstGeom prst="homePlate">
              <a:avLst>
                <a:gd fmla="val 50000" name="adj"/>
              </a:avLst>
            </a:prstGeom>
            <a:gradFill>
              <a:gsLst>
                <a:gs pos="0">
                  <a:srgbClr val="CACFE2"/>
                </a:gs>
                <a:gs pos="100000">
                  <a:srgbClr val="8D9AC6"/>
                </a:gs>
              </a:gsLst>
              <a:lin ang="504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18"/>
            <p:cNvSpPr txBox="1"/>
            <p:nvPr/>
          </p:nvSpPr>
          <p:spPr>
            <a:xfrm>
              <a:off x="12322" y="22838"/>
              <a:ext cx="7874376" cy="3499723"/>
            </a:xfrm>
            <a:prstGeom prst="rect">
              <a:avLst/>
            </a:prstGeom>
            <a:noFill/>
            <a:ln>
              <a:noFill/>
            </a:ln>
          </p:spPr>
          <p:txBody>
            <a:bodyPr anchorCtr="0" anchor="ctr" bIns="88000" lIns="176000" spcFirstLastPara="1" rIns="44000" wrap="square" tIns="88000">
              <a:noAutofit/>
            </a:bodyPr>
            <a:lstStyle/>
            <a:p>
              <a:pPr indent="0" lvl="0" marL="0" marR="0" rtl="0" algn="ctr">
                <a:lnSpc>
                  <a:spcPct val="90000"/>
                </a:lnSpc>
                <a:spcBef>
                  <a:spcPts val="0"/>
                </a:spcBef>
                <a:spcAft>
                  <a:spcPts val="0"/>
                </a:spcAft>
                <a:buClr>
                  <a:schemeClr val="dk1"/>
                </a:buClr>
                <a:buSzPts val="3300"/>
                <a:buFont typeface="Twentieth Century"/>
                <a:buNone/>
              </a:pPr>
              <a:r>
                <a:rPr b="0" i="0" lang="es-MX" sz="3300" u="none" cap="none" strike="noStrike">
                  <a:solidFill>
                    <a:schemeClr val="dk1"/>
                  </a:solidFill>
                  <a:latin typeface="Twentieth Century"/>
                  <a:ea typeface="Twentieth Century"/>
                  <a:cs typeface="Twentieth Century"/>
                  <a:sym typeface="Twentieth Century"/>
                </a:rPr>
                <a:t>El suelo debe ser estable y sin obstáculos: la tierra debe estar libre de piedras, cascotes, escombros, hierros, chapas u otros objetos que puedan provocar rebotes o desviaciones en el tiro.</a:t>
              </a:r>
              <a:endParaRPr b="0" i="0" sz="3300" u="none" cap="none" strike="noStrike">
                <a:solidFill>
                  <a:schemeClr val="dk1"/>
                </a:solidFill>
                <a:latin typeface="Twentieth Century"/>
                <a:ea typeface="Twentieth Century"/>
                <a:cs typeface="Twentieth Century"/>
                <a:sym typeface="Twentieth Century"/>
              </a:endParaRPr>
            </a:p>
          </p:txBody>
        </p:sp>
        <p:sp>
          <p:nvSpPr>
            <p:cNvPr id="525" name="Google Shape;525;p18"/>
            <p:cNvSpPr/>
            <p:nvPr/>
          </p:nvSpPr>
          <p:spPr>
            <a:xfrm>
              <a:off x="7011769" y="22838"/>
              <a:ext cx="8749307" cy="3499723"/>
            </a:xfrm>
            <a:prstGeom prst="chevron">
              <a:avLst>
                <a:gd fmla="val 50000" name="adj"/>
              </a:avLst>
            </a:prstGeom>
            <a:gradFill>
              <a:gsLst>
                <a:gs pos="0">
                  <a:srgbClr val="CACFE2"/>
                </a:gs>
                <a:gs pos="100000">
                  <a:srgbClr val="8D9AC6"/>
                </a:gs>
              </a:gsLst>
              <a:lin ang="504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18"/>
            <p:cNvSpPr txBox="1"/>
            <p:nvPr/>
          </p:nvSpPr>
          <p:spPr>
            <a:xfrm>
              <a:off x="8761631" y="22838"/>
              <a:ext cx="5542802" cy="3499723"/>
            </a:xfrm>
            <a:prstGeom prst="rect">
              <a:avLst/>
            </a:prstGeom>
            <a:noFill/>
            <a:ln>
              <a:noFill/>
            </a:ln>
          </p:spPr>
          <p:txBody>
            <a:bodyPr anchorCtr="0" anchor="ctr" bIns="88000" lIns="132000" spcFirstLastPara="1" rIns="44000" wrap="square" tIns="88000">
              <a:noAutofit/>
            </a:bodyPr>
            <a:lstStyle/>
            <a:p>
              <a:pPr indent="0" lvl="0" marL="0" marR="0" rtl="0" algn="ctr">
                <a:lnSpc>
                  <a:spcPct val="90000"/>
                </a:lnSpc>
                <a:spcBef>
                  <a:spcPts val="0"/>
                </a:spcBef>
                <a:spcAft>
                  <a:spcPts val="0"/>
                </a:spcAft>
                <a:buClr>
                  <a:schemeClr val="dk1"/>
                </a:buClr>
                <a:buSzPts val="3300"/>
                <a:buFont typeface="Twentieth Century"/>
                <a:buNone/>
              </a:pPr>
              <a:r>
                <a:rPr b="0" i="0" lang="es-MX" sz="3300" u="none" cap="none" strike="noStrike">
                  <a:solidFill>
                    <a:schemeClr val="dk1"/>
                  </a:solidFill>
                  <a:latin typeface="Twentieth Century"/>
                  <a:ea typeface="Twentieth Century"/>
                  <a:cs typeface="Twentieth Century"/>
                  <a:sym typeface="Twentieth Century"/>
                </a:rPr>
                <a:t>Tanto el arado del suelo como su dirección (transversal o longitudinal) deben efectuarse de acuerdo a la topografía del mismo y según el criterio técnico de los responsables de la entidad.</a:t>
              </a:r>
              <a:endParaRPr b="0" i="0" sz="3300" u="none" cap="none" strike="noStrike">
                <a:solidFill>
                  <a:schemeClr val="dk1"/>
                </a:solidFill>
                <a:latin typeface="Twentieth Century"/>
                <a:ea typeface="Twentieth Century"/>
                <a:cs typeface="Twentieth Century"/>
                <a:sym typeface="Twentieth Century"/>
              </a:endParaRPr>
            </a:p>
          </p:txBody>
        </p:sp>
      </p:grpSp>
      <p:pic>
        <p:nvPicPr>
          <p:cNvPr id="527" name="Google Shape;527;p18"/>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246" name="Shape 246"/>
        <p:cNvGrpSpPr/>
        <p:nvPr/>
      </p:nvGrpSpPr>
      <p:grpSpPr>
        <a:xfrm>
          <a:off x="0" y="0"/>
          <a:ext cx="0" cy="0"/>
          <a:chOff x="0" y="0"/>
          <a:chExt cx="0" cy="0"/>
        </a:xfrm>
      </p:grpSpPr>
      <p:sp>
        <p:nvSpPr>
          <p:cNvPr id="247" name="Google Shape;247;p2"/>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48" name="Google Shape;248;p2"/>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49" name="Google Shape;249;p2"/>
          <p:cNvSpPr txBox="1"/>
          <p:nvPr/>
        </p:nvSpPr>
        <p:spPr>
          <a:xfrm>
            <a:off x="1257301" y="2628900"/>
            <a:ext cx="15773400" cy="2124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6600"/>
              <a:buFont typeface="Calibri"/>
              <a:buNone/>
            </a:pPr>
            <a:r>
              <a:rPr b="0" i="0" lang="es-MX" sz="6600" u="none" cap="none" strike="noStrike">
                <a:solidFill>
                  <a:schemeClr val="lt1"/>
                </a:solidFill>
                <a:latin typeface="Calibri"/>
                <a:ea typeface="Calibri"/>
                <a:cs typeface="Calibri"/>
                <a:sym typeface="Calibri"/>
              </a:rPr>
              <a:t>Primera Jornada Anual destinada a Entidades de Tiro de Província de Buenos Aires</a:t>
            </a:r>
            <a:endParaRPr b="0" i="0" sz="6600" u="none" cap="none" strike="noStrike">
              <a:solidFill>
                <a:schemeClr val="lt1"/>
              </a:solidFill>
              <a:latin typeface="Calibri"/>
              <a:ea typeface="Calibri"/>
              <a:cs typeface="Calibri"/>
              <a:sym typeface="Calibri"/>
            </a:endParaRPr>
          </a:p>
        </p:txBody>
      </p:sp>
      <p:pic>
        <p:nvPicPr>
          <p:cNvPr id="250" name="Google Shape;250;p2"/>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grpSp>
        <p:nvGrpSpPr>
          <p:cNvPr id="251" name="Google Shape;251;p2"/>
          <p:cNvGrpSpPr/>
          <p:nvPr/>
        </p:nvGrpSpPr>
        <p:grpSpPr>
          <a:xfrm>
            <a:off x="2536950" y="5443410"/>
            <a:ext cx="13214100" cy="3551308"/>
            <a:chOff x="0" y="1735"/>
            <a:chExt cx="13214100" cy="3551308"/>
          </a:xfrm>
        </p:grpSpPr>
        <p:cxnSp>
          <p:nvCxnSpPr>
            <p:cNvPr id="252" name="Google Shape;252;p2"/>
            <p:cNvCxnSpPr/>
            <p:nvPr/>
          </p:nvCxnSpPr>
          <p:spPr>
            <a:xfrm>
              <a:off x="0" y="1735"/>
              <a:ext cx="132141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253" name="Google Shape;253;p2"/>
            <p:cNvSpPr/>
            <p:nvPr/>
          </p:nvSpPr>
          <p:spPr>
            <a:xfrm>
              <a:off x="0" y="1735"/>
              <a:ext cx="13214100" cy="118376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2"/>
            <p:cNvSpPr txBox="1"/>
            <p:nvPr/>
          </p:nvSpPr>
          <p:spPr>
            <a:xfrm>
              <a:off x="0" y="1735"/>
              <a:ext cx="13214100" cy="1183769"/>
            </a:xfrm>
            <a:prstGeom prst="rect">
              <a:avLst/>
            </a:prstGeom>
            <a:noFill/>
            <a:ln>
              <a:noFill/>
            </a:ln>
          </p:spPr>
          <p:txBody>
            <a:bodyPr anchorCtr="0" anchor="t" bIns="156200" lIns="156200" spcFirstLastPara="1" rIns="156200" wrap="square" tIns="156200">
              <a:noAutofit/>
            </a:bodyPr>
            <a:lstStyle/>
            <a:p>
              <a:pPr indent="0" lvl="0" marL="0" marR="0" rtl="0" algn="l">
                <a:lnSpc>
                  <a:spcPct val="90000"/>
                </a:lnSpc>
                <a:spcBef>
                  <a:spcPts val="0"/>
                </a:spcBef>
                <a:spcAft>
                  <a:spcPts val="0"/>
                </a:spcAft>
                <a:buClr>
                  <a:schemeClr val="lt1"/>
                </a:buClr>
                <a:buSzPts val="4100"/>
                <a:buFont typeface="Twentieth Century"/>
                <a:buNone/>
              </a:pPr>
              <a:r>
                <a:rPr b="0" i="0" lang="es-MX" sz="4100" u="none" cap="none" strike="noStrike">
                  <a:solidFill>
                    <a:schemeClr val="lt1"/>
                  </a:solidFill>
                  <a:latin typeface="Twentieth Century"/>
                  <a:ea typeface="Twentieth Century"/>
                  <a:cs typeface="Twentieth Century"/>
                  <a:sym typeface="Twentieth Century"/>
                </a:rPr>
                <a:t>Medidas de seguridad y recomendaciones de modernización</a:t>
              </a:r>
              <a:endParaRPr b="0" i="0" sz="4100" u="none" cap="none" strike="noStrike">
                <a:solidFill>
                  <a:schemeClr val="lt1"/>
                </a:solidFill>
                <a:latin typeface="Twentieth Century"/>
                <a:ea typeface="Twentieth Century"/>
                <a:cs typeface="Twentieth Century"/>
                <a:sym typeface="Twentieth Century"/>
              </a:endParaRPr>
            </a:p>
          </p:txBody>
        </p:sp>
        <p:cxnSp>
          <p:nvCxnSpPr>
            <p:cNvPr id="255" name="Google Shape;255;p2"/>
            <p:cNvCxnSpPr/>
            <p:nvPr/>
          </p:nvCxnSpPr>
          <p:spPr>
            <a:xfrm>
              <a:off x="0" y="1185504"/>
              <a:ext cx="132141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256" name="Google Shape;256;p2"/>
            <p:cNvSpPr/>
            <p:nvPr/>
          </p:nvSpPr>
          <p:spPr>
            <a:xfrm>
              <a:off x="0" y="1185504"/>
              <a:ext cx="13214100" cy="118376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2"/>
            <p:cNvSpPr txBox="1"/>
            <p:nvPr/>
          </p:nvSpPr>
          <p:spPr>
            <a:xfrm>
              <a:off x="0" y="1185504"/>
              <a:ext cx="13214100" cy="1183769"/>
            </a:xfrm>
            <a:prstGeom prst="rect">
              <a:avLst/>
            </a:prstGeom>
            <a:noFill/>
            <a:ln>
              <a:noFill/>
            </a:ln>
          </p:spPr>
          <p:txBody>
            <a:bodyPr anchorCtr="0" anchor="t" bIns="156200" lIns="156200" spcFirstLastPara="1" rIns="156200" wrap="square" tIns="156200">
              <a:noAutofit/>
            </a:bodyPr>
            <a:lstStyle/>
            <a:p>
              <a:pPr indent="0" lvl="0" marL="0" marR="0" rtl="0" algn="l">
                <a:lnSpc>
                  <a:spcPct val="90000"/>
                </a:lnSpc>
                <a:spcBef>
                  <a:spcPts val="0"/>
                </a:spcBef>
                <a:spcAft>
                  <a:spcPts val="0"/>
                </a:spcAft>
                <a:buClr>
                  <a:schemeClr val="lt1"/>
                </a:buClr>
                <a:buSzPts val="4100"/>
                <a:buFont typeface="Twentieth Century"/>
                <a:buNone/>
              </a:pPr>
              <a:r>
                <a:rPr b="0" i="0" lang="es-MX" sz="4100" u="none" cap="none" strike="noStrike">
                  <a:solidFill>
                    <a:schemeClr val="lt1"/>
                  </a:solidFill>
                  <a:latin typeface="Twentieth Century"/>
                  <a:ea typeface="Twentieth Century"/>
                  <a:cs typeface="Twentieth Century"/>
                  <a:sym typeface="Twentieth Century"/>
                </a:rPr>
                <a:t>Credenciales, habilitaciones y pólizas de seguro</a:t>
              </a:r>
              <a:endParaRPr b="0" i="0" sz="4100" u="none" cap="none" strike="noStrike">
                <a:solidFill>
                  <a:schemeClr val="lt1"/>
                </a:solidFill>
                <a:latin typeface="Twentieth Century"/>
                <a:ea typeface="Twentieth Century"/>
                <a:cs typeface="Twentieth Century"/>
                <a:sym typeface="Twentieth Century"/>
              </a:endParaRPr>
            </a:p>
          </p:txBody>
        </p:sp>
        <p:cxnSp>
          <p:nvCxnSpPr>
            <p:cNvPr id="258" name="Google Shape;258;p2"/>
            <p:cNvCxnSpPr/>
            <p:nvPr/>
          </p:nvCxnSpPr>
          <p:spPr>
            <a:xfrm>
              <a:off x="0" y="2369274"/>
              <a:ext cx="132141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259" name="Google Shape;259;p2"/>
            <p:cNvSpPr/>
            <p:nvPr/>
          </p:nvSpPr>
          <p:spPr>
            <a:xfrm>
              <a:off x="0" y="2369274"/>
              <a:ext cx="13214100" cy="118376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2"/>
            <p:cNvSpPr txBox="1"/>
            <p:nvPr/>
          </p:nvSpPr>
          <p:spPr>
            <a:xfrm>
              <a:off x="0" y="2369274"/>
              <a:ext cx="13214100" cy="1183769"/>
            </a:xfrm>
            <a:prstGeom prst="rect">
              <a:avLst/>
            </a:prstGeom>
            <a:noFill/>
            <a:ln>
              <a:noFill/>
            </a:ln>
          </p:spPr>
          <p:txBody>
            <a:bodyPr anchorCtr="0" anchor="t" bIns="156200" lIns="156200" spcFirstLastPara="1" rIns="156200" wrap="square" tIns="156200">
              <a:noAutofit/>
            </a:bodyPr>
            <a:lstStyle/>
            <a:p>
              <a:pPr indent="0" lvl="0" marL="0" marR="0" rtl="0" algn="l">
                <a:lnSpc>
                  <a:spcPct val="90000"/>
                </a:lnSpc>
                <a:spcBef>
                  <a:spcPts val="0"/>
                </a:spcBef>
                <a:spcAft>
                  <a:spcPts val="0"/>
                </a:spcAft>
                <a:buClr>
                  <a:schemeClr val="lt1"/>
                </a:buClr>
                <a:buSzPts val="4100"/>
                <a:buFont typeface="Twentieth Century"/>
                <a:buNone/>
              </a:pPr>
              <a:r>
                <a:rPr b="0" i="0" lang="es-MX" sz="4100" u="none" cap="none" strike="noStrike">
                  <a:solidFill>
                    <a:schemeClr val="lt1"/>
                  </a:solidFill>
                  <a:latin typeface="Twentieth Century"/>
                  <a:ea typeface="Twentieth Century"/>
                  <a:cs typeface="Twentieth Century"/>
                  <a:sym typeface="Twentieth Century"/>
                </a:rPr>
                <a:t>Digesto normativo actualizado</a:t>
              </a:r>
              <a:endParaRPr b="0" i="0" sz="4100" u="none" cap="none" strike="noStrike">
                <a:solidFill>
                  <a:schemeClr val="lt1"/>
                </a:solidFill>
                <a:latin typeface="Twentieth Century"/>
                <a:ea typeface="Twentieth Century"/>
                <a:cs typeface="Twentieth Century"/>
                <a:sym typeface="Twentieth Century"/>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531" name="Shape 531"/>
        <p:cNvGrpSpPr/>
        <p:nvPr/>
      </p:nvGrpSpPr>
      <p:grpSpPr>
        <a:xfrm>
          <a:off x="0" y="0"/>
          <a:ext cx="0" cy="0"/>
          <a:chOff x="0" y="0"/>
          <a:chExt cx="0" cy="0"/>
        </a:xfrm>
      </p:grpSpPr>
      <p:sp>
        <p:nvSpPr>
          <p:cNvPr id="532" name="Google Shape;532;p19"/>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533" name="Google Shape;533;p19"/>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534" name="Google Shape;534;p19"/>
          <p:cNvSpPr txBox="1"/>
          <p:nvPr/>
        </p:nvSpPr>
        <p:spPr>
          <a:xfrm>
            <a:off x="1299400" y="2260558"/>
            <a:ext cx="15621000" cy="86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000"/>
              <a:buFont typeface="Calibri"/>
              <a:buNone/>
            </a:pPr>
            <a:r>
              <a:rPr b="0" i="0" lang="es-MX" sz="5000" u="none" cap="none" strike="noStrike">
                <a:solidFill>
                  <a:schemeClr val="lt1"/>
                </a:solidFill>
                <a:latin typeface="Calibri"/>
                <a:ea typeface="Calibri"/>
                <a:cs typeface="Calibri"/>
                <a:sym typeface="Calibri"/>
              </a:rPr>
              <a:t>Zona de tiro</a:t>
            </a:r>
            <a:endParaRPr b="0" i="0" sz="5000" u="none" cap="none" strike="noStrike">
              <a:solidFill>
                <a:schemeClr val="lt1"/>
              </a:solidFill>
              <a:latin typeface="Calibri"/>
              <a:ea typeface="Calibri"/>
              <a:cs typeface="Calibri"/>
              <a:sym typeface="Calibri"/>
            </a:endParaRPr>
          </a:p>
        </p:txBody>
      </p:sp>
      <p:grpSp>
        <p:nvGrpSpPr>
          <p:cNvPr id="535" name="Google Shape;535;p19"/>
          <p:cNvGrpSpPr/>
          <p:nvPr/>
        </p:nvGrpSpPr>
        <p:grpSpPr>
          <a:xfrm>
            <a:off x="1257311" y="3760337"/>
            <a:ext cx="15773400" cy="5324807"/>
            <a:chOff x="0" y="5646"/>
            <a:chExt cx="15773400" cy="5324807"/>
          </a:xfrm>
        </p:grpSpPr>
        <p:sp>
          <p:nvSpPr>
            <p:cNvPr id="536" name="Google Shape;536;p19"/>
            <p:cNvSpPr/>
            <p:nvPr/>
          </p:nvSpPr>
          <p:spPr>
            <a:xfrm>
              <a:off x="0" y="1432406"/>
              <a:ext cx="15773400" cy="1008000"/>
            </a:xfrm>
            <a:prstGeom prst="rect">
              <a:avLst/>
            </a:prstGeom>
            <a:solidFill>
              <a:schemeClr val="lt1">
                <a:alpha val="89411"/>
              </a:schemeClr>
            </a:solidFill>
            <a:ln cap="flat" cmpd="sng" w="158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19"/>
            <p:cNvSpPr/>
            <p:nvPr/>
          </p:nvSpPr>
          <p:spPr>
            <a:xfrm>
              <a:off x="788670" y="5646"/>
              <a:ext cx="11041380" cy="2017160"/>
            </a:xfrm>
            <a:prstGeom prst="roundRect">
              <a:avLst>
                <a:gd fmla="val 16667" name="adj"/>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19"/>
            <p:cNvSpPr txBox="1"/>
            <p:nvPr/>
          </p:nvSpPr>
          <p:spPr>
            <a:xfrm>
              <a:off x="887140" y="104116"/>
              <a:ext cx="10844440" cy="1820220"/>
            </a:xfrm>
            <a:prstGeom prst="rect">
              <a:avLst/>
            </a:prstGeom>
            <a:noFill/>
            <a:ln>
              <a:noFill/>
            </a:ln>
          </p:spPr>
          <p:txBody>
            <a:bodyPr anchorCtr="0" anchor="ctr" bIns="0" lIns="417325" spcFirstLastPara="1" rIns="417325" wrap="square" tIns="0">
              <a:noAutofit/>
            </a:bodyPr>
            <a:lstStyle/>
            <a:p>
              <a:pPr indent="0" lvl="0" marL="0" marR="0" rtl="0" algn="just">
                <a:lnSpc>
                  <a:spcPct val="90000"/>
                </a:lnSpc>
                <a:spcBef>
                  <a:spcPts val="0"/>
                </a:spcBef>
                <a:spcAft>
                  <a:spcPts val="0"/>
                </a:spcAft>
                <a:buClr>
                  <a:schemeClr val="lt1"/>
                </a:buClr>
                <a:buSzPts val="2800"/>
                <a:buFont typeface="Twentieth Century"/>
                <a:buNone/>
              </a:pPr>
              <a:r>
                <a:rPr b="0" i="0" lang="es-MX" sz="2800" u="none" cap="none" strike="noStrike">
                  <a:solidFill>
                    <a:schemeClr val="lt1"/>
                  </a:solidFill>
                  <a:latin typeface="Twentieth Century"/>
                  <a:ea typeface="Twentieth Century"/>
                  <a:cs typeface="Twentieth Century"/>
                  <a:sym typeface="Twentieth Century"/>
                </a:rPr>
                <a:t>La zona de tiro es el área donde se ubican los blancos y desde donde se dispara. Debe haber al menos 10 m entre el blanco y el espaldón final, distancia que puede ajustarse según las instalaciones; y el área debe estar delimitada, despejada y sin obstáculos. </a:t>
              </a:r>
              <a:endParaRPr b="0" i="0" sz="2800" u="none" cap="none" strike="noStrike">
                <a:solidFill>
                  <a:schemeClr val="lt1"/>
                </a:solidFill>
                <a:latin typeface="Twentieth Century"/>
                <a:ea typeface="Twentieth Century"/>
                <a:cs typeface="Twentieth Century"/>
                <a:sym typeface="Twentieth Century"/>
              </a:endParaRPr>
            </a:p>
          </p:txBody>
        </p:sp>
        <p:sp>
          <p:nvSpPr>
            <p:cNvPr id="539" name="Google Shape;539;p19"/>
            <p:cNvSpPr/>
            <p:nvPr/>
          </p:nvSpPr>
          <p:spPr>
            <a:xfrm>
              <a:off x="0" y="2810453"/>
              <a:ext cx="15773400" cy="2520000"/>
            </a:xfrm>
            <a:prstGeom prst="rect">
              <a:avLst/>
            </a:prstGeom>
            <a:solidFill>
              <a:schemeClr val="lt1">
                <a:alpha val="89411"/>
              </a:schemeClr>
            </a:solidFill>
            <a:ln cap="flat" cmpd="sng" w="158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19"/>
            <p:cNvSpPr txBox="1"/>
            <p:nvPr/>
          </p:nvSpPr>
          <p:spPr>
            <a:xfrm>
              <a:off x="0" y="2810453"/>
              <a:ext cx="15773400" cy="2520000"/>
            </a:xfrm>
            <a:prstGeom prst="rect">
              <a:avLst/>
            </a:prstGeom>
            <a:noFill/>
            <a:ln>
              <a:noFill/>
            </a:ln>
          </p:spPr>
          <p:txBody>
            <a:bodyPr anchorCtr="0" anchor="t" bIns="199125" lIns="1224175" spcFirstLastPara="1" rIns="1224175" wrap="square" tIns="833100">
              <a:noAutofit/>
            </a:bodyPr>
            <a:lstStyle/>
            <a:p>
              <a:pPr indent="-285750" lvl="1" marL="285750" marR="0" rtl="0" algn="just">
                <a:lnSpc>
                  <a:spcPct val="90000"/>
                </a:lnSpc>
                <a:spcBef>
                  <a:spcPts val="0"/>
                </a:spcBef>
                <a:spcAft>
                  <a:spcPts val="0"/>
                </a:spcAft>
                <a:buClr>
                  <a:schemeClr val="dk1"/>
                </a:buClr>
                <a:buSzPts val="2800"/>
                <a:buFont typeface="Twentieth Century"/>
                <a:buChar char="•"/>
              </a:pPr>
              <a:r>
                <a:rPr b="0" i="0" lang="es-MX" sz="2800" u="sng" cap="none" strike="noStrike">
                  <a:solidFill>
                    <a:schemeClr val="dk1"/>
                  </a:solidFill>
                  <a:latin typeface="Twentieth Century"/>
                  <a:ea typeface="Twentieth Century"/>
                  <a:cs typeface="Twentieth Century"/>
                  <a:sym typeface="Twentieth Century"/>
                </a:rPr>
                <a:t>Sistema contra incendios</a:t>
              </a:r>
              <a:r>
                <a:rPr b="0" i="0" lang="es-MX" sz="2800" u="none" cap="none" strike="noStrike">
                  <a:solidFill>
                    <a:schemeClr val="dk1"/>
                  </a:solidFill>
                  <a:latin typeface="Twentieth Century"/>
                  <a:ea typeface="Twentieth Century"/>
                  <a:cs typeface="Twentieth Century"/>
                  <a:sym typeface="Twentieth Century"/>
                </a:rPr>
                <a:t>: tanque de agua (10 L/m²), matafuegos ABC de 5 kg cada 200 m² y/o baldes de arena. </a:t>
              </a:r>
              <a:endParaRPr b="0" i="0" sz="2800" u="none" cap="none" strike="noStrike">
                <a:solidFill>
                  <a:schemeClr val="dk1"/>
                </a:solidFill>
                <a:latin typeface="Twentieth Century"/>
                <a:ea typeface="Twentieth Century"/>
                <a:cs typeface="Twentieth Century"/>
                <a:sym typeface="Twentieth Century"/>
              </a:endParaRPr>
            </a:p>
            <a:p>
              <a:pPr indent="-285750" lvl="1" marL="285750" marR="0" rtl="0" algn="just">
                <a:lnSpc>
                  <a:spcPct val="90000"/>
                </a:lnSpc>
                <a:spcBef>
                  <a:spcPts val="420"/>
                </a:spcBef>
                <a:spcAft>
                  <a:spcPts val="0"/>
                </a:spcAft>
                <a:buClr>
                  <a:schemeClr val="dk1"/>
                </a:buClr>
                <a:buSzPts val="2800"/>
                <a:buFont typeface="Twentieth Century"/>
                <a:buChar char="•"/>
              </a:pPr>
              <a:r>
                <a:rPr b="0" i="0" lang="es-MX" sz="2800" u="sng" cap="none" strike="noStrike">
                  <a:solidFill>
                    <a:schemeClr val="dk1"/>
                  </a:solidFill>
                  <a:latin typeface="Twentieth Century"/>
                  <a:ea typeface="Twentieth Century"/>
                  <a:cs typeface="Twentieth Century"/>
                  <a:sym typeface="Twentieth Century"/>
                </a:rPr>
                <a:t>Elementos de emergencia</a:t>
              </a:r>
              <a:r>
                <a:rPr b="0" i="0" lang="es-MX" sz="2800" u="none" cap="none" strike="noStrike">
                  <a:solidFill>
                    <a:schemeClr val="dk1"/>
                  </a:solidFill>
                  <a:latin typeface="Twentieth Century"/>
                  <a:ea typeface="Twentieth Century"/>
                  <a:cs typeface="Twentieth Century"/>
                  <a:sym typeface="Twentieth Century"/>
                </a:rPr>
                <a:t>: botiquín de primeros auxilios, tabla espinal rígida y cuello Philadelphia o dispositivo de inmovilización.</a:t>
              </a:r>
              <a:endParaRPr b="0" i="0" sz="2800" u="none" cap="none" strike="noStrike">
                <a:solidFill>
                  <a:schemeClr val="dk1"/>
                </a:solidFill>
                <a:latin typeface="Twentieth Century"/>
                <a:ea typeface="Twentieth Century"/>
                <a:cs typeface="Twentieth Century"/>
                <a:sym typeface="Twentieth Century"/>
              </a:endParaRPr>
            </a:p>
          </p:txBody>
        </p:sp>
        <p:sp>
          <p:nvSpPr>
            <p:cNvPr id="541" name="Google Shape;541;p19"/>
            <p:cNvSpPr/>
            <p:nvPr/>
          </p:nvSpPr>
          <p:spPr>
            <a:xfrm>
              <a:off x="788670" y="2656406"/>
              <a:ext cx="11041380" cy="744447"/>
            </a:xfrm>
            <a:prstGeom prst="roundRect">
              <a:avLst>
                <a:gd fmla="val 16667" name="adj"/>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19"/>
            <p:cNvSpPr txBox="1"/>
            <p:nvPr/>
          </p:nvSpPr>
          <p:spPr>
            <a:xfrm>
              <a:off x="825011" y="2692747"/>
              <a:ext cx="10968698" cy="671765"/>
            </a:xfrm>
            <a:prstGeom prst="rect">
              <a:avLst/>
            </a:prstGeom>
            <a:noFill/>
            <a:ln>
              <a:noFill/>
            </a:ln>
          </p:spPr>
          <p:txBody>
            <a:bodyPr anchorCtr="0" anchor="ctr" bIns="0" lIns="417325" spcFirstLastPara="1" rIns="417325" wrap="square" tIns="0">
              <a:noAutofit/>
            </a:bodyPr>
            <a:lstStyle/>
            <a:p>
              <a:pPr indent="0" lvl="0" marL="0" marR="0" rtl="0" algn="l">
                <a:lnSpc>
                  <a:spcPct val="90000"/>
                </a:lnSpc>
                <a:spcBef>
                  <a:spcPts val="0"/>
                </a:spcBef>
                <a:spcAft>
                  <a:spcPts val="0"/>
                </a:spcAft>
                <a:buClr>
                  <a:schemeClr val="lt1"/>
                </a:buClr>
                <a:buSzPts val="2800"/>
                <a:buFont typeface="Twentieth Century"/>
                <a:buNone/>
              </a:pPr>
              <a:r>
                <a:rPr b="0" i="0" lang="es-MX" sz="2800" u="none" cap="none" strike="noStrike">
                  <a:solidFill>
                    <a:schemeClr val="lt1"/>
                  </a:solidFill>
                  <a:latin typeface="Twentieth Century"/>
                  <a:ea typeface="Twentieth Century"/>
                  <a:cs typeface="Twentieth Century"/>
                  <a:sym typeface="Twentieth Century"/>
                </a:rPr>
                <a:t>Para garantizar la seguridad del tirador, el polígono debe contar con: </a:t>
              </a:r>
              <a:endParaRPr b="0" i="0" sz="2800" u="none" cap="none" strike="noStrike">
                <a:solidFill>
                  <a:schemeClr val="lt1"/>
                </a:solidFill>
                <a:latin typeface="Twentieth Century"/>
                <a:ea typeface="Twentieth Century"/>
                <a:cs typeface="Twentieth Century"/>
                <a:sym typeface="Twentieth Century"/>
              </a:endParaRPr>
            </a:p>
          </p:txBody>
        </p:sp>
      </p:grpSp>
      <p:pic>
        <p:nvPicPr>
          <p:cNvPr id="543" name="Google Shape;543;p19"/>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547" name="Shape 547"/>
        <p:cNvGrpSpPr/>
        <p:nvPr/>
      </p:nvGrpSpPr>
      <p:grpSpPr>
        <a:xfrm>
          <a:off x="0" y="0"/>
          <a:ext cx="0" cy="0"/>
          <a:chOff x="0" y="0"/>
          <a:chExt cx="0" cy="0"/>
        </a:xfrm>
      </p:grpSpPr>
      <p:sp>
        <p:nvSpPr>
          <p:cNvPr id="548" name="Google Shape;548;p20"/>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549" name="Google Shape;549;p20"/>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550" name="Google Shape;550;p20"/>
          <p:cNvSpPr txBox="1"/>
          <p:nvPr/>
        </p:nvSpPr>
        <p:spPr>
          <a:xfrm>
            <a:off x="1299400" y="2260558"/>
            <a:ext cx="15621000" cy="86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000"/>
              <a:buFont typeface="Calibri"/>
              <a:buNone/>
            </a:pPr>
            <a:r>
              <a:rPr b="0" i="0" lang="es-MX" sz="5000" u="none" cap="none" strike="noStrike">
                <a:solidFill>
                  <a:schemeClr val="lt1"/>
                </a:solidFill>
                <a:latin typeface="Calibri"/>
                <a:ea typeface="Calibri"/>
                <a:cs typeface="Calibri"/>
                <a:sym typeface="Calibri"/>
              </a:rPr>
              <a:t>Zona de tiro</a:t>
            </a:r>
            <a:endParaRPr b="0" i="0" sz="5000" u="none" cap="none" strike="noStrike">
              <a:solidFill>
                <a:schemeClr val="lt1"/>
              </a:solidFill>
              <a:latin typeface="Calibri"/>
              <a:ea typeface="Calibri"/>
              <a:cs typeface="Calibri"/>
              <a:sym typeface="Calibri"/>
            </a:endParaRPr>
          </a:p>
        </p:txBody>
      </p:sp>
      <p:grpSp>
        <p:nvGrpSpPr>
          <p:cNvPr id="551" name="Google Shape;551;p20"/>
          <p:cNvGrpSpPr/>
          <p:nvPr/>
        </p:nvGrpSpPr>
        <p:grpSpPr>
          <a:xfrm>
            <a:off x="1257311" y="4261906"/>
            <a:ext cx="15773400" cy="3551670"/>
            <a:chOff x="0" y="337965"/>
            <a:chExt cx="15773400" cy="3551670"/>
          </a:xfrm>
        </p:grpSpPr>
        <p:sp>
          <p:nvSpPr>
            <p:cNvPr id="552" name="Google Shape;552;p20"/>
            <p:cNvSpPr/>
            <p:nvPr/>
          </p:nvSpPr>
          <p:spPr>
            <a:xfrm>
              <a:off x="0" y="337965"/>
              <a:ext cx="15773400" cy="1124370"/>
            </a:xfrm>
            <a:prstGeom prst="roundRect">
              <a:avLst>
                <a:gd fmla="val 16667" name="adj"/>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20"/>
            <p:cNvSpPr txBox="1"/>
            <p:nvPr/>
          </p:nvSpPr>
          <p:spPr>
            <a:xfrm>
              <a:off x="54887" y="392852"/>
              <a:ext cx="15663626" cy="1014596"/>
            </a:xfrm>
            <a:prstGeom prst="rect">
              <a:avLst/>
            </a:prstGeom>
            <a:noFill/>
            <a:ln>
              <a:noFill/>
            </a:ln>
          </p:spPr>
          <p:txBody>
            <a:bodyPr anchorCtr="0" anchor="ctr" bIns="118100" lIns="118100" spcFirstLastPara="1" rIns="118100" wrap="square" tIns="118100">
              <a:noAutofit/>
            </a:bodyPr>
            <a:lstStyle/>
            <a:p>
              <a:pPr indent="0" lvl="0" marL="0" marR="0" rtl="0" algn="just">
                <a:lnSpc>
                  <a:spcPct val="90000"/>
                </a:lnSpc>
                <a:spcBef>
                  <a:spcPts val="0"/>
                </a:spcBef>
                <a:spcAft>
                  <a:spcPts val="0"/>
                </a:spcAft>
                <a:buClr>
                  <a:schemeClr val="lt1"/>
                </a:buClr>
                <a:buSzPts val="3100"/>
                <a:buFont typeface="Twentieth Century"/>
                <a:buNone/>
              </a:pPr>
              <a:r>
                <a:rPr b="0" i="0" lang="es-MX" sz="3100" u="none" cap="none" strike="noStrike">
                  <a:solidFill>
                    <a:schemeClr val="lt1"/>
                  </a:solidFill>
                  <a:latin typeface="Twentieth Century"/>
                  <a:ea typeface="Twentieth Century"/>
                  <a:cs typeface="Twentieth Century"/>
                  <a:sym typeface="Twentieth Century"/>
                </a:rPr>
                <a:t>Debe existir una zona específica para el tirador destinada a munición, preparación del arma, etc.; y el diseño del polígono debe prevenir accidentes y controlar la trayectoria de los disparos.</a:t>
              </a:r>
              <a:endParaRPr b="0" i="0" sz="3100" u="none" cap="none" strike="noStrike">
                <a:solidFill>
                  <a:schemeClr val="lt1"/>
                </a:solidFill>
                <a:latin typeface="Twentieth Century"/>
                <a:ea typeface="Twentieth Century"/>
                <a:cs typeface="Twentieth Century"/>
                <a:sym typeface="Twentieth Century"/>
              </a:endParaRPr>
            </a:p>
          </p:txBody>
        </p:sp>
        <p:sp>
          <p:nvSpPr>
            <p:cNvPr id="554" name="Google Shape;554;p20"/>
            <p:cNvSpPr/>
            <p:nvPr/>
          </p:nvSpPr>
          <p:spPr>
            <a:xfrm>
              <a:off x="0" y="1551615"/>
              <a:ext cx="15773400" cy="1124370"/>
            </a:xfrm>
            <a:prstGeom prst="roundRect">
              <a:avLst>
                <a:gd fmla="val 16667" name="adj"/>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20"/>
            <p:cNvSpPr txBox="1"/>
            <p:nvPr/>
          </p:nvSpPr>
          <p:spPr>
            <a:xfrm>
              <a:off x="54887" y="1606502"/>
              <a:ext cx="15663626" cy="1014596"/>
            </a:xfrm>
            <a:prstGeom prst="rect">
              <a:avLst/>
            </a:prstGeom>
            <a:noFill/>
            <a:ln>
              <a:noFill/>
            </a:ln>
          </p:spPr>
          <p:txBody>
            <a:bodyPr anchorCtr="0" anchor="ctr" bIns="118100" lIns="118100" spcFirstLastPara="1" rIns="118100" wrap="square" tIns="118100">
              <a:noAutofit/>
            </a:bodyPr>
            <a:lstStyle/>
            <a:p>
              <a:pPr indent="0" lvl="0" marL="0" marR="0" rtl="0" algn="just">
                <a:lnSpc>
                  <a:spcPct val="90000"/>
                </a:lnSpc>
                <a:spcBef>
                  <a:spcPts val="0"/>
                </a:spcBef>
                <a:spcAft>
                  <a:spcPts val="0"/>
                </a:spcAft>
                <a:buClr>
                  <a:schemeClr val="lt1"/>
                </a:buClr>
                <a:buSzPts val="3100"/>
                <a:buFont typeface="Twentieth Century"/>
                <a:buNone/>
              </a:pPr>
              <a:r>
                <a:rPr b="0" i="0" lang="es-MX" sz="3100" u="none" cap="none" strike="noStrike">
                  <a:solidFill>
                    <a:schemeClr val="lt1"/>
                  </a:solidFill>
                  <a:latin typeface="Twentieth Century"/>
                  <a:ea typeface="Twentieth Century"/>
                  <a:cs typeface="Twentieth Century"/>
                  <a:sym typeface="Twentieth Century"/>
                </a:rPr>
                <a:t>En polígonos semicerrados, desde la posición del tirador no debe verse el cielo, por lo que deben ajustarse el alero principal y los parabalas aéreos.</a:t>
              </a:r>
              <a:endParaRPr b="0" i="0" sz="3100" u="none" cap="none" strike="noStrike">
                <a:solidFill>
                  <a:schemeClr val="lt1"/>
                </a:solidFill>
                <a:latin typeface="Twentieth Century"/>
                <a:ea typeface="Twentieth Century"/>
                <a:cs typeface="Twentieth Century"/>
                <a:sym typeface="Twentieth Century"/>
              </a:endParaRPr>
            </a:p>
          </p:txBody>
        </p:sp>
        <p:sp>
          <p:nvSpPr>
            <p:cNvPr id="556" name="Google Shape;556;p20"/>
            <p:cNvSpPr/>
            <p:nvPr/>
          </p:nvSpPr>
          <p:spPr>
            <a:xfrm>
              <a:off x="0" y="2765265"/>
              <a:ext cx="15773400" cy="1124370"/>
            </a:xfrm>
            <a:prstGeom prst="roundRect">
              <a:avLst>
                <a:gd fmla="val 16667" name="adj"/>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20"/>
            <p:cNvSpPr txBox="1"/>
            <p:nvPr/>
          </p:nvSpPr>
          <p:spPr>
            <a:xfrm>
              <a:off x="54887" y="2820152"/>
              <a:ext cx="15663626" cy="1014596"/>
            </a:xfrm>
            <a:prstGeom prst="rect">
              <a:avLst/>
            </a:prstGeom>
            <a:noFill/>
            <a:ln>
              <a:noFill/>
            </a:ln>
          </p:spPr>
          <p:txBody>
            <a:bodyPr anchorCtr="0" anchor="ctr" bIns="118100" lIns="118100" spcFirstLastPara="1" rIns="118100" wrap="square" tIns="118100">
              <a:noAutofit/>
            </a:bodyPr>
            <a:lstStyle/>
            <a:p>
              <a:pPr indent="0" lvl="0" marL="0" marR="0" rtl="0" algn="just">
                <a:lnSpc>
                  <a:spcPct val="90000"/>
                </a:lnSpc>
                <a:spcBef>
                  <a:spcPts val="0"/>
                </a:spcBef>
                <a:spcAft>
                  <a:spcPts val="0"/>
                </a:spcAft>
                <a:buClr>
                  <a:schemeClr val="lt1"/>
                </a:buClr>
                <a:buSzPts val="3100"/>
                <a:buFont typeface="Twentieth Century"/>
                <a:buNone/>
              </a:pPr>
              <a:r>
                <a:rPr b="0" i="0" lang="es-MX" sz="3100" u="none" cap="none" strike="noStrike">
                  <a:solidFill>
                    <a:schemeClr val="lt1"/>
                  </a:solidFill>
                  <a:latin typeface="Twentieth Century"/>
                  <a:ea typeface="Twentieth Century"/>
                  <a:cs typeface="Twentieth Century"/>
                  <a:sym typeface="Twentieth Century"/>
                </a:rPr>
                <a:t>Las columnas y parabalas aéreos deben estar totalmente revestidos en madera semidura.</a:t>
              </a:r>
              <a:endParaRPr b="0" i="0" sz="3100" u="none" cap="none" strike="noStrike">
                <a:solidFill>
                  <a:schemeClr val="lt1"/>
                </a:solidFill>
                <a:latin typeface="Twentieth Century"/>
                <a:ea typeface="Twentieth Century"/>
                <a:cs typeface="Twentieth Century"/>
                <a:sym typeface="Twentieth Century"/>
              </a:endParaRPr>
            </a:p>
          </p:txBody>
        </p:sp>
      </p:grpSp>
      <p:pic>
        <p:nvPicPr>
          <p:cNvPr id="558" name="Google Shape;558;p20"/>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562" name="Shape 562"/>
        <p:cNvGrpSpPr/>
        <p:nvPr/>
      </p:nvGrpSpPr>
      <p:grpSpPr>
        <a:xfrm>
          <a:off x="0" y="0"/>
          <a:ext cx="0" cy="0"/>
          <a:chOff x="0" y="0"/>
          <a:chExt cx="0" cy="0"/>
        </a:xfrm>
      </p:grpSpPr>
      <p:sp>
        <p:nvSpPr>
          <p:cNvPr id="563" name="Google Shape;563;p21"/>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564" name="Google Shape;564;p21"/>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565" name="Google Shape;565;p21"/>
          <p:cNvSpPr txBox="1"/>
          <p:nvPr/>
        </p:nvSpPr>
        <p:spPr>
          <a:xfrm>
            <a:off x="1181100" y="2260557"/>
            <a:ext cx="15621000" cy="86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000"/>
              <a:buFont typeface="Calibri"/>
              <a:buNone/>
            </a:pPr>
            <a:r>
              <a:rPr b="0" i="0" lang="es-MX" sz="5000" u="none" cap="none" strike="noStrike">
                <a:solidFill>
                  <a:schemeClr val="lt1"/>
                </a:solidFill>
                <a:latin typeface="Calibri"/>
                <a:ea typeface="Calibri"/>
                <a:cs typeface="Calibri"/>
                <a:sym typeface="Calibri"/>
              </a:rPr>
              <a:t>Problemas acústicos</a:t>
            </a:r>
            <a:endParaRPr b="0" i="0" sz="5000" u="none" cap="none" strike="noStrike">
              <a:solidFill>
                <a:schemeClr val="lt1"/>
              </a:solidFill>
              <a:latin typeface="Calibri"/>
              <a:ea typeface="Calibri"/>
              <a:cs typeface="Calibri"/>
              <a:sym typeface="Calibri"/>
            </a:endParaRPr>
          </a:p>
        </p:txBody>
      </p:sp>
      <p:grpSp>
        <p:nvGrpSpPr>
          <p:cNvPr id="566" name="Google Shape;566;p21"/>
          <p:cNvGrpSpPr/>
          <p:nvPr/>
        </p:nvGrpSpPr>
        <p:grpSpPr>
          <a:xfrm>
            <a:off x="838200" y="3318000"/>
            <a:ext cx="16306800" cy="6315907"/>
            <a:chOff x="0" y="-7"/>
            <a:chExt cx="16306800" cy="6315907"/>
          </a:xfrm>
        </p:grpSpPr>
        <p:cxnSp>
          <p:nvCxnSpPr>
            <p:cNvPr id="567" name="Google Shape;567;p21"/>
            <p:cNvCxnSpPr/>
            <p:nvPr/>
          </p:nvCxnSpPr>
          <p:spPr>
            <a:xfrm>
              <a:off x="0" y="0"/>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568" name="Google Shape;568;p21"/>
            <p:cNvSpPr/>
            <p:nvPr/>
          </p:nvSpPr>
          <p:spPr>
            <a:xfrm>
              <a:off x="0" y="0"/>
              <a:ext cx="3261360" cy="6315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21"/>
            <p:cNvSpPr txBox="1"/>
            <p:nvPr/>
          </p:nvSpPr>
          <p:spPr>
            <a:xfrm>
              <a:off x="0" y="-7"/>
              <a:ext cx="3156900" cy="6315900"/>
            </a:xfrm>
            <a:prstGeom prst="rect">
              <a:avLst/>
            </a:prstGeom>
            <a:noFill/>
            <a:ln>
              <a:noFill/>
            </a:ln>
          </p:spPr>
          <p:txBody>
            <a:bodyPr anchorCtr="0" anchor="t" bIns="121900" lIns="121900" spcFirstLastPara="1" rIns="121900" wrap="square" tIns="121900">
              <a:noAutofit/>
            </a:bodyPr>
            <a:lstStyle/>
            <a:p>
              <a:pPr indent="0" lvl="0" marL="0" marR="0" rtl="0" algn="just">
                <a:lnSpc>
                  <a:spcPct val="90000"/>
                </a:lnSpc>
                <a:spcBef>
                  <a:spcPts val="0"/>
                </a:spcBef>
                <a:spcAft>
                  <a:spcPts val="0"/>
                </a:spcAft>
                <a:buClr>
                  <a:schemeClr val="lt1"/>
                </a:buClr>
                <a:buSzPts val="3200"/>
                <a:buFont typeface="Twentieth Century"/>
                <a:buNone/>
              </a:pPr>
              <a:r>
                <a:rPr b="0" i="0" lang="es-MX" sz="3200" u="none" cap="none" strike="noStrike">
                  <a:solidFill>
                    <a:schemeClr val="lt1"/>
                  </a:solidFill>
                  <a:latin typeface="Twentieth Century"/>
                  <a:ea typeface="Twentieth Century"/>
                  <a:cs typeface="Twentieth Century"/>
                  <a:sym typeface="Twentieth Century"/>
                </a:rPr>
                <a:t>Resulta pertinente adoptar medidas para reducir el impacto sonoro y minimizar molestias o denuncias de las comunidades linderas:</a:t>
              </a:r>
              <a:endParaRPr b="0" i="0" sz="3200" u="none" cap="none" strike="noStrike">
                <a:solidFill>
                  <a:schemeClr val="lt1"/>
                </a:solidFill>
                <a:latin typeface="Twentieth Century"/>
                <a:ea typeface="Twentieth Century"/>
                <a:cs typeface="Twentieth Century"/>
                <a:sym typeface="Twentieth Century"/>
              </a:endParaRPr>
            </a:p>
          </p:txBody>
        </p:sp>
        <p:sp>
          <p:nvSpPr>
            <p:cNvPr id="570" name="Google Shape;570;p21"/>
            <p:cNvSpPr/>
            <p:nvPr/>
          </p:nvSpPr>
          <p:spPr>
            <a:xfrm>
              <a:off x="3505961" y="37354"/>
              <a:ext cx="12800837" cy="74708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21"/>
            <p:cNvSpPr txBox="1"/>
            <p:nvPr/>
          </p:nvSpPr>
          <p:spPr>
            <a:xfrm>
              <a:off x="3505961" y="37354"/>
              <a:ext cx="12800837" cy="747083"/>
            </a:xfrm>
            <a:prstGeom prst="rect">
              <a:avLst/>
            </a:prstGeom>
            <a:noFill/>
            <a:ln>
              <a:noFill/>
            </a:ln>
          </p:spPr>
          <p:txBody>
            <a:bodyPr anchorCtr="0" anchor="t" bIns="102850" lIns="102850" spcFirstLastPara="1" rIns="102850" wrap="square" tIns="102850">
              <a:noAutofit/>
            </a:bodyPr>
            <a:lstStyle/>
            <a:p>
              <a:pPr indent="0" lvl="0" marL="0" marR="0" rtl="0" algn="l">
                <a:lnSpc>
                  <a:spcPct val="90000"/>
                </a:lnSpc>
                <a:spcBef>
                  <a:spcPts val="0"/>
                </a:spcBef>
                <a:spcAft>
                  <a:spcPts val="0"/>
                </a:spcAft>
                <a:buClr>
                  <a:schemeClr val="lt1"/>
                </a:buClr>
                <a:buSzPts val="2700"/>
                <a:buFont typeface="Twentieth Century"/>
                <a:buNone/>
              </a:pPr>
              <a:r>
                <a:rPr b="0" i="0" lang="es-MX" sz="2700" u="none" cap="none" strike="noStrike">
                  <a:solidFill>
                    <a:schemeClr val="lt1"/>
                  </a:solidFill>
                  <a:latin typeface="Twentieth Century"/>
                  <a:ea typeface="Twentieth Century"/>
                  <a:cs typeface="Twentieth Century"/>
                  <a:sym typeface="Twentieth Century"/>
                </a:rPr>
                <a:t>Materiales absorbentes de sonidos en los puestos de tiro.</a:t>
              </a:r>
              <a:endParaRPr b="0" i="0" sz="2700" u="none" cap="none" strike="noStrike">
                <a:solidFill>
                  <a:schemeClr val="lt1"/>
                </a:solidFill>
                <a:latin typeface="Twentieth Century"/>
                <a:ea typeface="Twentieth Century"/>
                <a:cs typeface="Twentieth Century"/>
                <a:sym typeface="Twentieth Century"/>
              </a:endParaRPr>
            </a:p>
          </p:txBody>
        </p:sp>
        <p:cxnSp>
          <p:nvCxnSpPr>
            <p:cNvPr id="572" name="Google Shape;572;p21"/>
            <p:cNvCxnSpPr/>
            <p:nvPr/>
          </p:nvCxnSpPr>
          <p:spPr>
            <a:xfrm>
              <a:off x="3261359" y="784437"/>
              <a:ext cx="13045440" cy="0"/>
            </a:xfrm>
            <a:prstGeom prst="straightConnector1">
              <a:avLst/>
            </a:prstGeom>
            <a:solidFill>
              <a:schemeClr val="accent1"/>
            </a:solidFill>
            <a:ln cap="flat" cmpd="sng" w="15875">
              <a:solidFill>
                <a:srgbClr val="BFC5D9"/>
              </a:solidFill>
              <a:prstDash val="solid"/>
              <a:round/>
              <a:headEnd len="sm" w="sm" type="none"/>
              <a:tailEnd len="sm" w="sm" type="none"/>
            </a:ln>
          </p:spPr>
        </p:cxnSp>
        <p:sp>
          <p:nvSpPr>
            <p:cNvPr id="573" name="Google Shape;573;p21"/>
            <p:cNvSpPr/>
            <p:nvPr/>
          </p:nvSpPr>
          <p:spPr>
            <a:xfrm>
              <a:off x="3505961" y="821791"/>
              <a:ext cx="12800837" cy="74708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21"/>
            <p:cNvSpPr txBox="1"/>
            <p:nvPr/>
          </p:nvSpPr>
          <p:spPr>
            <a:xfrm>
              <a:off x="3505961" y="821791"/>
              <a:ext cx="12800837" cy="747083"/>
            </a:xfrm>
            <a:prstGeom prst="rect">
              <a:avLst/>
            </a:prstGeom>
            <a:noFill/>
            <a:ln>
              <a:noFill/>
            </a:ln>
          </p:spPr>
          <p:txBody>
            <a:bodyPr anchorCtr="0" anchor="t" bIns="102850" lIns="102850" spcFirstLastPara="1" rIns="102850" wrap="square" tIns="102850">
              <a:noAutofit/>
            </a:bodyPr>
            <a:lstStyle/>
            <a:p>
              <a:pPr indent="0" lvl="0" marL="0" marR="0" rtl="0" algn="l">
                <a:lnSpc>
                  <a:spcPct val="90000"/>
                </a:lnSpc>
                <a:spcBef>
                  <a:spcPts val="0"/>
                </a:spcBef>
                <a:spcAft>
                  <a:spcPts val="0"/>
                </a:spcAft>
                <a:buClr>
                  <a:schemeClr val="lt1"/>
                </a:buClr>
                <a:buSzPts val="2700"/>
                <a:buFont typeface="Twentieth Century"/>
                <a:buNone/>
              </a:pPr>
              <a:r>
                <a:rPr b="0" i="0" lang="es-MX" sz="2700" u="none" cap="none" strike="noStrike">
                  <a:solidFill>
                    <a:schemeClr val="lt1"/>
                  </a:solidFill>
                  <a:latin typeface="Twentieth Century"/>
                  <a:ea typeface="Twentieth Century"/>
                  <a:cs typeface="Twentieth Century"/>
                  <a:sym typeface="Twentieth Century"/>
                </a:rPr>
                <a:t>Suelo rugoso poco compacto.</a:t>
              </a:r>
              <a:endParaRPr b="0" i="0" sz="2700" u="none" cap="none" strike="noStrike">
                <a:solidFill>
                  <a:schemeClr val="lt1"/>
                </a:solidFill>
                <a:latin typeface="Twentieth Century"/>
                <a:ea typeface="Twentieth Century"/>
                <a:cs typeface="Twentieth Century"/>
                <a:sym typeface="Twentieth Century"/>
              </a:endParaRPr>
            </a:p>
          </p:txBody>
        </p:sp>
        <p:cxnSp>
          <p:nvCxnSpPr>
            <p:cNvPr id="575" name="Google Shape;575;p21"/>
            <p:cNvCxnSpPr/>
            <p:nvPr/>
          </p:nvCxnSpPr>
          <p:spPr>
            <a:xfrm>
              <a:off x="3261359" y="1568875"/>
              <a:ext cx="13045440" cy="0"/>
            </a:xfrm>
            <a:prstGeom prst="straightConnector1">
              <a:avLst/>
            </a:prstGeom>
            <a:solidFill>
              <a:schemeClr val="accent1"/>
            </a:solidFill>
            <a:ln cap="flat" cmpd="sng" w="15875">
              <a:solidFill>
                <a:srgbClr val="BFC5D9"/>
              </a:solidFill>
              <a:prstDash val="solid"/>
              <a:round/>
              <a:headEnd len="sm" w="sm" type="none"/>
              <a:tailEnd len="sm" w="sm" type="none"/>
            </a:ln>
          </p:spPr>
        </p:cxnSp>
        <p:sp>
          <p:nvSpPr>
            <p:cNvPr id="576" name="Google Shape;576;p21"/>
            <p:cNvSpPr/>
            <p:nvPr/>
          </p:nvSpPr>
          <p:spPr>
            <a:xfrm>
              <a:off x="3505961" y="1606229"/>
              <a:ext cx="12800837" cy="74708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21"/>
            <p:cNvSpPr txBox="1"/>
            <p:nvPr/>
          </p:nvSpPr>
          <p:spPr>
            <a:xfrm>
              <a:off x="3505961" y="1606229"/>
              <a:ext cx="12800837" cy="747083"/>
            </a:xfrm>
            <a:prstGeom prst="rect">
              <a:avLst/>
            </a:prstGeom>
            <a:noFill/>
            <a:ln>
              <a:noFill/>
            </a:ln>
          </p:spPr>
          <p:txBody>
            <a:bodyPr anchorCtr="0" anchor="t" bIns="102850" lIns="102850" spcFirstLastPara="1" rIns="102850" wrap="square" tIns="102850">
              <a:noAutofit/>
            </a:bodyPr>
            <a:lstStyle/>
            <a:p>
              <a:pPr indent="0" lvl="0" marL="0" marR="0" rtl="0" algn="l">
                <a:lnSpc>
                  <a:spcPct val="90000"/>
                </a:lnSpc>
                <a:spcBef>
                  <a:spcPts val="0"/>
                </a:spcBef>
                <a:spcAft>
                  <a:spcPts val="0"/>
                </a:spcAft>
                <a:buClr>
                  <a:schemeClr val="lt1"/>
                </a:buClr>
                <a:buSzPts val="2700"/>
                <a:buFont typeface="Twentieth Century"/>
                <a:buNone/>
              </a:pPr>
              <a:r>
                <a:rPr b="0" i="0" lang="es-MX" sz="2700" u="none" cap="none" strike="noStrike">
                  <a:solidFill>
                    <a:schemeClr val="lt1"/>
                  </a:solidFill>
                  <a:latin typeface="Twentieth Century"/>
                  <a:ea typeface="Twentieth Century"/>
                  <a:cs typeface="Twentieth Century"/>
                  <a:sym typeface="Twentieth Century"/>
                </a:rPr>
                <a:t>Terraplenes o paredones.</a:t>
              </a:r>
              <a:endParaRPr b="0" i="0" sz="2700" u="none" cap="none" strike="noStrike">
                <a:solidFill>
                  <a:schemeClr val="lt1"/>
                </a:solidFill>
                <a:latin typeface="Twentieth Century"/>
                <a:ea typeface="Twentieth Century"/>
                <a:cs typeface="Twentieth Century"/>
                <a:sym typeface="Twentieth Century"/>
              </a:endParaRPr>
            </a:p>
          </p:txBody>
        </p:sp>
        <p:cxnSp>
          <p:nvCxnSpPr>
            <p:cNvPr id="578" name="Google Shape;578;p21"/>
            <p:cNvCxnSpPr/>
            <p:nvPr/>
          </p:nvCxnSpPr>
          <p:spPr>
            <a:xfrm>
              <a:off x="3261359" y="2353312"/>
              <a:ext cx="13045440" cy="0"/>
            </a:xfrm>
            <a:prstGeom prst="straightConnector1">
              <a:avLst/>
            </a:prstGeom>
            <a:solidFill>
              <a:schemeClr val="accent1"/>
            </a:solidFill>
            <a:ln cap="flat" cmpd="sng" w="15875">
              <a:solidFill>
                <a:srgbClr val="BFC5D9"/>
              </a:solidFill>
              <a:prstDash val="solid"/>
              <a:round/>
              <a:headEnd len="sm" w="sm" type="none"/>
              <a:tailEnd len="sm" w="sm" type="none"/>
            </a:ln>
          </p:spPr>
        </p:cxnSp>
        <p:sp>
          <p:nvSpPr>
            <p:cNvPr id="579" name="Google Shape;579;p21"/>
            <p:cNvSpPr/>
            <p:nvPr/>
          </p:nvSpPr>
          <p:spPr>
            <a:xfrm>
              <a:off x="3505961" y="2390666"/>
              <a:ext cx="12800837" cy="74708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21"/>
            <p:cNvSpPr txBox="1"/>
            <p:nvPr/>
          </p:nvSpPr>
          <p:spPr>
            <a:xfrm>
              <a:off x="3505961" y="2390666"/>
              <a:ext cx="12800837" cy="747083"/>
            </a:xfrm>
            <a:prstGeom prst="rect">
              <a:avLst/>
            </a:prstGeom>
            <a:noFill/>
            <a:ln>
              <a:noFill/>
            </a:ln>
          </p:spPr>
          <p:txBody>
            <a:bodyPr anchorCtr="0" anchor="t" bIns="102850" lIns="102850" spcFirstLastPara="1" rIns="102850" wrap="square" tIns="102850">
              <a:noAutofit/>
            </a:bodyPr>
            <a:lstStyle/>
            <a:p>
              <a:pPr indent="0" lvl="0" marL="0" marR="0" rtl="0" algn="l">
                <a:lnSpc>
                  <a:spcPct val="90000"/>
                </a:lnSpc>
                <a:spcBef>
                  <a:spcPts val="0"/>
                </a:spcBef>
                <a:spcAft>
                  <a:spcPts val="0"/>
                </a:spcAft>
                <a:buClr>
                  <a:schemeClr val="lt1"/>
                </a:buClr>
                <a:buSzPts val="2700"/>
                <a:buFont typeface="Twentieth Century"/>
                <a:buNone/>
              </a:pPr>
              <a:r>
                <a:rPr b="0" i="0" lang="es-MX" sz="2700" u="none" cap="none" strike="noStrike">
                  <a:solidFill>
                    <a:schemeClr val="lt1"/>
                  </a:solidFill>
                  <a:latin typeface="Twentieth Century"/>
                  <a:ea typeface="Twentieth Century"/>
                  <a:cs typeface="Twentieth Century"/>
                  <a:sym typeface="Twentieth Century"/>
                </a:rPr>
                <a:t>Obstáculos que se interpongan entre los puestos de tiro y el exterior (carteles, lonas, etc.).</a:t>
              </a:r>
              <a:endParaRPr b="0" i="0" sz="2700" u="none" cap="none" strike="noStrike">
                <a:solidFill>
                  <a:schemeClr val="lt1"/>
                </a:solidFill>
                <a:latin typeface="Twentieth Century"/>
                <a:ea typeface="Twentieth Century"/>
                <a:cs typeface="Twentieth Century"/>
                <a:sym typeface="Twentieth Century"/>
              </a:endParaRPr>
            </a:p>
          </p:txBody>
        </p:sp>
        <p:cxnSp>
          <p:nvCxnSpPr>
            <p:cNvPr id="581" name="Google Shape;581;p21"/>
            <p:cNvCxnSpPr/>
            <p:nvPr/>
          </p:nvCxnSpPr>
          <p:spPr>
            <a:xfrm>
              <a:off x="3261359" y="3137750"/>
              <a:ext cx="13045440" cy="0"/>
            </a:xfrm>
            <a:prstGeom prst="straightConnector1">
              <a:avLst/>
            </a:prstGeom>
            <a:solidFill>
              <a:schemeClr val="accent1"/>
            </a:solidFill>
            <a:ln cap="flat" cmpd="sng" w="15875">
              <a:solidFill>
                <a:srgbClr val="BFC5D9"/>
              </a:solidFill>
              <a:prstDash val="solid"/>
              <a:round/>
              <a:headEnd len="sm" w="sm" type="none"/>
              <a:tailEnd len="sm" w="sm" type="none"/>
            </a:ln>
          </p:spPr>
        </p:cxnSp>
        <p:sp>
          <p:nvSpPr>
            <p:cNvPr id="582" name="Google Shape;582;p21"/>
            <p:cNvSpPr/>
            <p:nvPr/>
          </p:nvSpPr>
          <p:spPr>
            <a:xfrm>
              <a:off x="3505961" y="3175104"/>
              <a:ext cx="12800837" cy="74708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21"/>
            <p:cNvSpPr txBox="1"/>
            <p:nvPr/>
          </p:nvSpPr>
          <p:spPr>
            <a:xfrm>
              <a:off x="3505961" y="3175104"/>
              <a:ext cx="12800837" cy="747083"/>
            </a:xfrm>
            <a:prstGeom prst="rect">
              <a:avLst/>
            </a:prstGeom>
            <a:noFill/>
            <a:ln>
              <a:noFill/>
            </a:ln>
          </p:spPr>
          <p:txBody>
            <a:bodyPr anchorCtr="0" anchor="t" bIns="102850" lIns="102850" spcFirstLastPara="1" rIns="102850" wrap="square" tIns="102850">
              <a:noAutofit/>
            </a:bodyPr>
            <a:lstStyle/>
            <a:p>
              <a:pPr indent="0" lvl="0" marL="0" marR="0" rtl="0" algn="l">
                <a:lnSpc>
                  <a:spcPct val="90000"/>
                </a:lnSpc>
                <a:spcBef>
                  <a:spcPts val="0"/>
                </a:spcBef>
                <a:spcAft>
                  <a:spcPts val="0"/>
                </a:spcAft>
                <a:buClr>
                  <a:schemeClr val="lt1"/>
                </a:buClr>
                <a:buSzPts val="2700"/>
                <a:buFont typeface="Twentieth Century"/>
                <a:buNone/>
              </a:pPr>
              <a:r>
                <a:rPr b="0" i="0" lang="es-MX" sz="2700" u="none" cap="none" strike="noStrike">
                  <a:solidFill>
                    <a:schemeClr val="lt1"/>
                  </a:solidFill>
                  <a:latin typeface="Twentieth Century"/>
                  <a:ea typeface="Twentieth Century"/>
                  <a:cs typeface="Twentieth Century"/>
                  <a:sym typeface="Twentieth Century"/>
                </a:rPr>
                <a:t>Parabalas o espaldones.</a:t>
              </a:r>
              <a:endParaRPr b="0" i="0" sz="2700" u="none" cap="none" strike="noStrike">
                <a:solidFill>
                  <a:schemeClr val="lt1"/>
                </a:solidFill>
                <a:latin typeface="Twentieth Century"/>
                <a:ea typeface="Twentieth Century"/>
                <a:cs typeface="Twentieth Century"/>
                <a:sym typeface="Twentieth Century"/>
              </a:endParaRPr>
            </a:p>
          </p:txBody>
        </p:sp>
        <p:cxnSp>
          <p:nvCxnSpPr>
            <p:cNvPr id="584" name="Google Shape;584;p21"/>
            <p:cNvCxnSpPr/>
            <p:nvPr/>
          </p:nvCxnSpPr>
          <p:spPr>
            <a:xfrm>
              <a:off x="3261359" y="3922187"/>
              <a:ext cx="13045440" cy="0"/>
            </a:xfrm>
            <a:prstGeom prst="straightConnector1">
              <a:avLst/>
            </a:prstGeom>
            <a:solidFill>
              <a:schemeClr val="accent1"/>
            </a:solidFill>
            <a:ln cap="flat" cmpd="sng" w="15875">
              <a:solidFill>
                <a:srgbClr val="BFC5D9"/>
              </a:solidFill>
              <a:prstDash val="solid"/>
              <a:round/>
              <a:headEnd len="sm" w="sm" type="none"/>
              <a:tailEnd len="sm" w="sm" type="none"/>
            </a:ln>
          </p:spPr>
        </p:cxnSp>
        <p:sp>
          <p:nvSpPr>
            <p:cNvPr id="585" name="Google Shape;585;p21"/>
            <p:cNvSpPr/>
            <p:nvPr/>
          </p:nvSpPr>
          <p:spPr>
            <a:xfrm>
              <a:off x="3505961" y="3959541"/>
              <a:ext cx="12800837" cy="74708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21"/>
            <p:cNvSpPr txBox="1"/>
            <p:nvPr/>
          </p:nvSpPr>
          <p:spPr>
            <a:xfrm>
              <a:off x="3505961" y="3959541"/>
              <a:ext cx="12800837" cy="747083"/>
            </a:xfrm>
            <a:prstGeom prst="rect">
              <a:avLst/>
            </a:prstGeom>
            <a:noFill/>
            <a:ln>
              <a:noFill/>
            </a:ln>
          </p:spPr>
          <p:txBody>
            <a:bodyPr anchorCtr="0" anchor="t" bIns="102850" lIns="102850" spcFirstLastPara="1" rIns="102850" wrap="square" tIns="102850">
              <a:noAutofit/>
            </a:bodyPr>
            <a:lstStyle/>
            <a:p>
              <a:pPr indent="0" lvl="0" marL="0" marR="0" rtl="0" algn="l">
                <a:lnSpc>
                  <a:spcPct val="90000"/>
                </a:lnSpc>
                <a:spcBef>
                  <a:spcPts val="0"/>
                </a:spcBef>
                <a:spcAft>
                  <a:spcPts val="0"/>
                </a:spcAft>
                <a:buClr>
                  <a:schemeClr val="lt1"/>
                </a:buClr>
                <a:buSzPts val="2700"/>
                <a:buFont typeface="Twentieth Century"/>
                <a:buNone/>
              </a:pPr>
              <a:r>
                <a:rPr b="0" i="0" lang="es-MX" sz="2700" u="none" cap="none" strike="noStrike">
                  <a:solidFill>
                    <a:schemeClr val="lt1"/>
                  </a:solidFill>
                  <a:latin typeface="Twentieth Century"/>
                  <a:ea typeface="Twentieth Century"/>
                  <a:cs typeface="Twentieth Century"/>
                  <a:sym typeface="Twentieth Century"/>
                </a:rPr>
                <a:t>Paredes laterales.</a:t>
              </a:r>
              <a:endParaRPr b="0" i="0" sz="2700" u="none" cap="none" strike="noStrike">
                <a:solidFill>
                  <a:schemeClr val="lt1"/>
                </a:solidFill>
                <a:latin typeface="Twentieth Century"/>
                <a:ea typeface="Twentieth Century"/>
                <a:cs typeface="Twentieth Century"/>
                <a:sym typeface="Twentieth Century"/>
              </a:endParaRPr>
            </a:p>
          </p:txBody>
        </p:sp>
        <p:cxnSp>
          <p:nvCxnSpPr>
            <p:cNvPr id="587" name="Google Shape;587;p21"/>
            <p:cNvCxnSpPr/>
            <p:nvPr/>
          </p:nvCxnSpPr>
          <p:spPr>
            <a:xfrm>
              <a:off x="3261359" y="4706625"/>
              <a:ext cx="13045440" cy="0"/>
            </a:xfrm>
            <a:prstGeom prst="straightConnector1">
              <a:avLst/>
            </a:prstGeom>
            <a:solidFill>
              <a:schemeClr val="accent1"/>
            </a:solidFill>
            <a:ln cap="flat" cmpd="sng" w="15875">
              <a:solidFill>
                <a:srgbClr val="BFC5D9"/>
              </a:solidFill>
              <a:prstDash val="solid"/>
              <a:round/>
              <a:headEnd len="sm" w="sm" type="none"/>
              <a:tailEnd len="sm" w="sm" type="none"/>
            </a:ln>
          </p:spPr>
        </p:cxnSp>
        <p:sp>
          <p:nvSpPr>
            <p:cNvPr id="588" name="Google Shape;588;p21"/>
            <p:cNvSpPr/>
            <p:nvPr/>
          </p:nvSpPr>
          <p:spPr>
            <a:xfrm>
              <a:off x="3505961" y="4743979"/>
              <a:ext cx="12800837" cy="74708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21"/>
            <p:cNvSpPr txBox="1"/>
            <p:nvPr/>
          </p:nvSpPr>
          <p:spPr>
            <a:xfrm>
              <a:off x="3505961" y="4743979"/>
              <a:ext cx="12800837" cy="747083"/>
            </a:xfrm>
            <a:prstGeom prst="rect">
              <a:avLst/>
            </a:prstGeom>
            <a:noFill/>
            <a:ln>
              <a:noFill/>
            </a:ln>
          </p:spPr>
          <p:txBody>
            <a:bodyPr anchorCtr="0" anchor="t" bIns="102850" lIns="102850" spcFirstLastPara="1" rIns="102850" wrap="square" tIns="102850">
              <a:noAutofit/>
            </a:bodyPr>
            <a:lstStyle/>
            <a:p>
              <a:pPr indent="0" lvl="0" marL="0" marR="0" rtl="0" algn="l">
                <a:lnSpc>
                  <a:spcPct val="90000"/>
                </a:lnSpc>
                <a:spcBef>
                  <a:spcPts val="0"/>
                </a:spcBef>
                <a:spcAft>
                  <a:spcPts val="0"/>
                </a:spcAft>
                <a:buClr>
                  <a:schemeClr val="lt1"/>
                </a:buClr>
                <a:buSzPts val="2700"/>
                <a:buFont typeface="Twentieth Century"/>
                <a:buNone/>
              </a:pPr>
              <a:r>
                <a:rPr b="0" i="0" lang="es-MX" sz="2700" u="none" cap="none" strike="noStrike">
                  <a:solidFill>
                    <a:schemeClr val="lt1"/>
                  </a:solidFill>
                  <a:latin typeface="Twentieth Century"/>
                  <a:ea typeface="Twentieth Century"/>
                  <a:cs typeface="Twentieth Century"/>
                  <a:sym typeface="Twentieth Century"/>
                </a:rPr>
                <a:t>Plantación de árboles.</a:t>
              </a:r>
              <a:endParaRPr b="0" i="0" sz="2700" u="none" cap="none" strike="noStrike">
                <a:solidFill>
                  <a:schemeClr val="lt1"/>
                </a:solidFill>
                <a:latin typeface="Twentieth Century"/>
                <a:ea typeface="Twentieth Century"/>
                <a:cs typeface="Twentieth Century"/>
                <a:sym typeface="Twentieth Century"/>
              </a:endParaRPr>
            </a:p>
          </p:txBody>
        </p:sp>
        <p:cxnSp>
          <p:nvCxnSpPr>
            <p:cNvPr id="590" name="Google Shape;590;p21"/>
            <p:cNvCxnSpPr/>
            <p:nvPr/>
          </p:nvCxnSpPr>
          <p:spPr>
            <a:xfrm>
              <a:off x="3261359" y="5491062"/>
              <a:ext cx="13045440" cy="0"/>
            </a:xfrm>
            <a:prstGeom prst="straightConnector1">
              <a:avLst/>
            </a:prstGeom>
            <a:solidFill>
              <a:schemeClr val="accent1"/>
            </a:solidFill>
            <a:ln cap="flat" cmpd="sng" w="15875">
              <a:solidFill>
                <a:srgbClr val="BFC5D9"/>
              </a:solidFill>
              <a:prstDash val="solid"/>
              <a:round/>
              <a:headEnd len="sm" w="sm" type="none"/>
              <a:tailEnd len="sm" w="sm" type="none"/>
            </a:ln>
          </p:spPr>
        </p:cxnSp>
        <p:sp>
          <p:nvSpPr>
            <p:cNvPr id="591" name="Google Shape;591;p21"/>
            <p:cNvSpPr/>
            <p:nvPr/>
          </p:nvSpPr>
          <p:spPr>
            <a:xfrm>
              <a:off x="3505961" y="5528417"/>
              <a:ext cx="12800837" cy="74708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21"/>
            <p:cNvSpPr txBox="1"/>
            <p:nvPr/>
          </p:nvSpPr>
          <p:spPr>
            <a:xfrm>
              <a:off x="3505961" y="5528417"/>
              <a:ext cx="12800837" cy="747083"/>
            </a:xfrm>
            <a:prstGeom prst="rect">
              <a:avLst/>
            </a:prstGeom>
            <a:noFill/>
            <a:ln>
              <a:noFill/>
            </a:ln>
          </p:spPr>
          <p:txBody>
            <a:bodyPr anchorCtr="0" anchor="t" bIns="102850" lIns="102850" spcFirstLastPara="1" rIns="102850" wrap="square" tIns="102850">
              <a:noAutofit/>
            </a:bodyPr>
            <a:lstStyle/>
            <a:p>
              <a:pPr indent="0" lvl="0" marL="0" marR="0" rtl="0" algn="l">
                <a:lnSpc>
                  <a:spcPct val="90000"/>
                </a:lnSpc>
                <a:spcBef>
                  <a:spcPts val="0"/>
                </a:spcBef>
                <a:spcAft>
                  <a:spcPts val="0"/>
                </a:spcAft>
                <a:buClr>
                  <a:schemeClr val="lt1"/>
                </a:buClr>
                <a:buSzPts val="2700"/>
                <a:buFont typeface="Twentieth Century"/>
                <a:buNone/>
              </a:pPr>
              <a:r>
                <a:rPr b="0" i="0" lang="es-MX" sz="2700" u="none" cap="none" strike="noStrike">
                  <a:solidFill>
                    <a:schemeClr val="lt1"/>
                  </a:solidFill>
                  <a:latin typeface="Twentieth Century"/>
                  <a:ea typeface="Twentieth Century"/>
                  <a:cs typeface="Twentieth Century"/>
                  <a:sym typeface="Twentieth Century"/>
                </a:rPr>
                <a:t>Puestos de tiro en depresiones del terreno.</a:t>
              </a:r>
              <a:endParaRPr b="0" i="0" sz="2700" u="none" cap="none" strike="noStrike">
                <a:solidFill>
                  <a:schemeClr val="lt1"/>
                </a:solidFill>
                <a:latin typeface="Twentieth Century"/>
                <a:ea typeface="Twentieth Century"/>
                <a:cs typeface="Twentieth Century"/>
                <a:sym typeface="Twentieth Century"/>
              </a:endParaRPr>
            </a:p>
          </p:txBody>
        </p:sp>
        <p:cxnSp>
          <p:nvCxnSpPr>
            <p:cNvPr id="593" name="Google Shape;593;p21"/>
            <p:cNvCxnSpPr/>
            <p:nvPr/>
          </p:nvCxnSpPr>
          <p:spPr>
            <a:xfrm>
              <a:off x="3261359" y="6275500"/>
              <a:ext cx="13045440" cy="0"/>
            </a:xfrm>
            <a:prstGeom prst="straightConnector1">
              <a:avLst/>
            </a:prstGeom>
            <a:solidFill>
              <a:schemeClr val="accent1"/>
            </a:solidFill>
            <a:ln cap="flat" cmpd="sng" w="15875">
              <a:solidFill>
                <a:srgbClr val="BFC5D9"/>
              </a:solidFill>
              <a:prstDash val="solid"/>
              <a:round/>
              <a:headEnd len="sm" w="sm" type="none"/>
              <a:tailEnd len="sm" w="sm" type="none"/>
            </a:ln>
          </p:spPr>
        </p:cxnSp>
      </p:grpSp>
      <p:pic>
        <p:nvPicPr>
          <p:cNvPr id="594" name="Google Shape;594;p21"/>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22"/>
          <p:cNvSpPr/>
          <p:nvPr/>
        </p:nvSpPr>
        <p:spPr>
          <a:xfrm>
            <a:off x="12741798" y="-66150"/>
            <a:ext cx="5546202" cy="10287000"/>
          </a:xfrm>
          <a:custGeom>
            <a:rect b="b" l="l" r="r" t="t"/>
            <a:pathLst>
              <a:path extrusionOk="0" h="10287000" w="5546202">
                <a:moveTo>
                  <a:pt x="0" y="0"/>
                </a:moveTo>
                <a:lnTo>
                  <a:pt x="5546202" y="0"/>
                </a:lnTo>
                <a:lnTo>
                  <a:pt x="5546202" y="10287000"/>
                </a:lnTo>
                <a:lnTo>
                  <a:pt x="0" y="10287000"/>
                </a:lnTo>
                <a:lnTo>
                  <a:pt x="0" y="0"/>
                </a:lnTo>
                <a:close/>
              </a:path>
            </a:pathLst>
          </a:custGeom>
          <a:blipFill rotWithShape="1">
            <a:blip r:embed="rId3">
              <a:alphaModFix/>
            </a:blip>
            <a:stretch>
              <a:fillRect b="0" l="-19544" r="-19554"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600" name="Google Shape;600;p22"/>
          <p:cNvSpPr/>
          <p:nvPr/>
        </p:nvSpPr>
        <p:spPr>
          <a:xfrm>
            <a:off x="8059119" y="-63975"/>
            <a:ext cx="5452248" cy="10282645"/>
          </a:xfrm>
          <a:custGeom>
            <a:rect b="b" l="l" r="r" t="t"/>
            <a:pathLst>
              <a:path extrusionOk="0" h="10180837" w="5452248">
                <a:moveTo>
                  <a:pt x="0" y="0"/>
                </a:moveTo>
                <a:lnTo>
                  <a:pt x="5452249" y="0"/>
                </a:lnTo>
                <a:lnTo>
                  <a:pt x="5452249" y="10180837"/>
                </a:lnTo>
                <a:lnTo>
                  <a:pt x="0" y="10180837"/>
                </a:lnTo>
                <a:lnTo>
                  <a:pt x="0" y="0"/>
                </a:lnTo>
                <a:close/>
              </a:path>
            </a:pathLst>
          </a:custGeom>
          <a:blipFill rotWithShape="1">
            <a:blip r:embed="rId4">
              <a:alphaModFix/>
            </a:blip>
            <a:stretch>
              <a:fillRect b="0" l="0" r="-173792" t="-997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601" name="Google Shape;601;p22"/>
          <p:cNvSpPr/>
          <p:nvPr/>
        </p:nvSpPr>
        <p:spPr>
          <a:xfrm>
            <a:off x="-1048354" y="5143500"/>
            <a:ext cx="9009248" cy="5970671"/>
          </a:xfrm>
          <a:custGeom>
            <a:rect b="b" l="l" r="r" t="t"/>
            <a:pathLst>
              <a:path extrusionOk="0" h="5970671" w="9009248">
                <a:moveTo>
                  <a:pt x="0" y="0"/>
                </a:moveTo>
                <a:lnTo>
                  <a:pt x="9009248" y="0"/>
                </a:lnTo>
                <a:lnTo>
                  <a:pt x="9009248" y="5970671"/>
                </a:lnTo>
                <a:lnTo>
                  <a:pt x="0" y="5970671"/>
                </a:lnTo>
                <a:lnTo>
                  <a:pt x="0" y="0"/>
                </a:lnTo>
                <a:close/>
              </a:path>
            </a:pathLst>
          </a:custGeom>
          <a:blipFill rotWithShape="1">
            <a:blip r:embed="rId5">
              <a:alphaModFix/>
            </a:blip>
            <a:stretch>
              <a:fillRect b="-6587" l="0" r="0" t="-6575"/>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602" name="Google Shape;602;p22"/>
          <p:cNvSpPr/>
          <p:nvPr/>
        </p:nvSpPr>
        <p:spPr>
          <a:xfrm>
            <a:off x="-849275" y="-880250"/>
            <a:ext cx="8816690" cy="5970671"/>
          </a:xfrm>
          <a:custGeom>
            <a:rect b="b" l="l" r="r" t="t"/>
            <a:pathLst>
              <a:path extrusionOk="0" h="5970671" w="7960894">
                <a:moveTo>
                  <a:pt x="0" y="0"/>
                </a:moveTo>
                <a:lnTo>
                  <a:pt x="7960894" y="0"/>
                </a:lnTo>
                <a:lnTo>
                  <a:pt x="7960894" y="5970671"/>
                </a:lnTo>
                <a:lnTo>
                  <a:pt x="0" y="5970671"/>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cxnSp>
        <p:nvCxnSpPr>
          <p:cNvPr id="603" name="Google Shape;603;p22"/>
          <p:cNvCxnSpPr/>
          <p:nvPr/>
        </p:nvCxnSpPr>
        <p:spPr>
          <a:xfrm>
            <a:off x="13511367" y="0"/>
            <a:ext cx="0" cy="10434000"/>
          </a:xfrm>
          <a:prstGeom prst="straightConnector1">
            <a:avLst/>
          </a:prstGeom>
          <a:noFill/>
          <a:ln cap="flat" cmpd="sng" w="104775">
            <a:solidFill>
              <a:srgbClr val="FFFFFF"/>
            </a:solidFill>
            <a:prstDash val="solid"/>
            <a:round/>
            <a:headEnd len="sm" w="sm" type="none"/>
            <a:tailEnd len="sm" w="sm" type="none"/>
          </a:ln>
        </p:spPr>
      </p:cxnSp>
      <p:cxnSp>
        <p:nvCxnSpPr>
          <p:cNvPr id="604" name="Google Shape;604;p22"/>
          <p:cNvCxnSpPr/>
          <p:nvPr/>
        </p:nvCxnSpPr>
        <p:spPr>
          <a:xfrm>
            <a:off x="8013282" y="-253265"/>
            <a:ext cx="0" cy="10434000"/>
          </a:xfrm>
          <a:prstGeom prst="straightConnector1">
            <a:avLst/>
          </a:prstGeom>
          <a:noFill/>
          <a:ln cap="flat" cmpd="sng" w="104775">
            <a:solidFill>
              <a:srgbClr val="FFFFFF"/>
            </a:solidFill>
            <a:prstDash val="solid"/>
            <a:round/>
            <a:headEnd len="sm" w="sm" type="none"/>
            <a:tailEnd len="sm" w="sm" type="none"/>
          </a:ln>
        </p:spPr>
      </p:cxnSp>
      <p:cxnSp>
        <p:nvCxnSpPr>
          <p:cNvPr id="605" name="Google Shape;605;p22"/>
          <p:cNvCxnSpPr/>
          <p:nvPr/>
        </p:nvCxnSpPr>
        <p:spPr>
          <a:xfrm>
            <a:off x="0" y="5064290"/>
            <a:ext cx="7960800" cy="26100"/>
          </a:xfrm>
          <a:prstGeom prst="straightConnector1">
            <a:avLst/>
          </a:prstGeom>
          <a:noFill/>
          <a:ln cap="flat" cmpd="sng" w="104775">
            <a:solidFill>
              <a:srgbClr val="FFFFFF"/>
            </a:solidFill>
            <a:prstDash val="solid"/>
            <a:round/>
            <a:headEnd len="sm" w="sm" type="none"/>
            <a:tailEnd len="sm" w="sm"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609" name="Shape 609"/>
        <p:cNvGrpSpPr/>
        <p:nvPr/>
      </p:nvGrpSpPr>
      <p:grpSpPr>
        <a:xfrm>
          <a:off x="0" y="0"/>
          <a:ext cx="0" cy="0"/>
          <a:chOff x="0" y="0"/>
          <a:chExt cx="0" cy="0"/>
        </a:xfrm>
      </p:grpSpPr>
      <p:sp>
        <p:nvSpPr>
          <p:cNvPr id="610" name="Google Shape;610;p23"/>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611" name="Google Shape;611;p23"/>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612" name="Google Shape;612;p23"/>
          <p:cNvSpPr txBox="1"/>
          <p:nvPr/>
        </p:nvSpPr>
        <p:spPr>
          <a:xfrm>
            <a:off x="1257300" y="3001356"/>
            <a:ext cx="15773400" cy="428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100"/>
              <a:buFont typeface="Calibri"/>
              <a:buNone/>
            </a:pPr>
            <a:r>
              <a:rPr b="1" i="0" lang="es-MX" sz="6600" u="none" cap="none" strike="noStrike">
                <a:solidFill>
                  <a:schemeClr val="lt1"/>
                </a:solidFill>
                <a:latin typeface="Calibri"/>
                <a:ea typeface="Calibri"/>
                <a:cs typeface="Calibri"/>
                <a:sym typeface="Calibri"/>
              </a:rPr>
              <a:t>Medidas de seguridad y recomendaciones de modernización</a:t>
            </a:r>
            <a:endParaRPr b="1" i="0" sz="66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lt1"/>
              </a:buClr>
              <a:buSzPts val="6600"/>
              <a:buFont typeface="Calibri"/>
              <a:buNone/>
            </a:pPr>
            <a:r>
              <a:rPr b="1" i="0" lang="es-MX" sz="6600" u="none" cap="none" strike="noStrike">
                <a:solidFill>
                  <a:schemeClr val="lt1"/>
                </a:solidFill>
                <a:latin typeface="Calibri"/>
                <a:ea typeface="Calibri"/>
                <a:cs typeface="Calibri"/>
                <a:sym typeface="Calibri"/>
              </a:rPr>
              <a:t>Módulo 2: Polígonos de Tiro Cerrados y/o Subterráneos</a:t>
            </a:r>
            <a:endParaRPr b="1" i="0" sz="6600" u="none" cap="none" strike="noStrike">
              <a:solidFill>
                <a:schemeClr val="lt1"/>
              </a:solidFill>
              <a:latin typeface="Twentieth Century"/>
              <a:ea typeface="Twentieth Century"/>
              <a:cs typeface="Twentieth Century"/>
              <a:sym typeface="Twentieth Century"/>
            </a:endParaRPr>
          </a:p>
        </p:txBody>
      </p:sp>
      <p:pic>
        <p:nvPicPr>
          <p:cNvPr id="613" name="Google Shape;613;p23"/>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617" name="Shape 617"/>
        <p:cNvGrpSpPr/>
        <p:nvPr/>
      </p:nvGrpSpPr>
      <p:grpSpPr>
        <a:xfrm>
          <a:off x="0" y="0"/>
          <a:ext cx="0" cy="0"/>
          <a:chOff x="0" y="0"/>
          <a:chExt cx="0" cy="0"/>
        </a:xfrm>
      </p:grpSpPr>
      <p:sp>
        <p:nvSpPr>
          <p:cNvPr id="618" name="Google Shape;618;p24"/>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619" name="Google Shape;619;p24"/>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620" name="Google Shape;620;p24"/>
          <p:cNvSpPr txBox="1"/>
          <p:nvPr/>
        </p:nvSpPr>
        <p:spPr>
          <a:xfrm>
            <a:off x="1333500" y="2260560"/>
            <a:ext cx="15621000" cy="86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000"/>
              <a:buFont typeface="Calibri"/>
              <a:buNone/>
            </a:pPr>
            <a:r>
              <a:rPr b="0" i="0" lang="es-MX" sz="5000" u="none" cap="none" strike="noStrike">
                <a:solidFill>
                  <a:schemeClr val="lt1"/>
                </a:solidFill>
                <a:latin typeface="Calibri"/>
                <a:ea typeface="Calibri"/>
                <a:cs typeface="Calibri"/>
                <a:sym typeface="Calibri"/>
              </a:rPr>
              <a:t>Polígonos de tiro cerrados y/o subterráneos - Capítulo V</a:t>
            </a:r>
            <a:endParaRPr b="0" i="0" sz="5000" u="none" cap="none" strike="noStrike">
              <a:solidFill>
                <a:schemeClr val="lt1"/>
              </a:solidFill>
              <a:latin typeface="Calibri"/>
              <a:ea typeface="Calibri"/>
              <a:cs typeface="Calibri"/>
              <a:sym typeface="Calibri"/>
            </a:endParaRPr>
          </a:p>
        </p:txBody>
      </p:sp>
      <p:grpSp>
        <p:nvGrpSpPr>
          <p:cNvPr id="621" name="Google Shape;621;p24"/>
          <p:cNvGrpSpPr/>
          <p:nvPr/>
        </p:nvGrpSpPr>
        <p:grpSpPr>
          <a:xfrm>
            <a:off x="990600" y="4288230"/>
            <a:ext cx="16306800" cy="1710540"/>
            <a:chOff x="0" y="22079"/>
            <a:chExt cx="16306800" cy="1710540"/>
          </a:xfrm>
        </p:grpSpPr>
        <p:sp>
          <p:nvSpPr>
            <p:cNvPr id="622" name="Google Shape;622;p24"/>
            <p:cNvSpPr/>
            <p:nvPr/>
          </p:nvSpPr>
          <p:spPr>
            <a:xfrm>
              <a:off x="0" y="22079"/>
              <a:ext cx="16306800" cy="1710540"/>
            </a:xfrm>
            <a:prstGeom prst="roundRect">
              <a:avLst>
                <a:gd fmla="val 16667" name="adj"/>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24"/>
            <p:cNvSpPr txBox="1"/>
            <p:nvPr/>
          </p:nvSpPr>
          <p:spPr>
            <a:xfrm>
              <a:off x="83502" y="105581"/>
              <a:ext cx="16139796" cy="1543536"/>
            </a:xfrm>
            <a:prstGeom prst="rect">
              <a:avLst/>
            </a:prstGeom>
            <a:noFill/>
            <a:ln>
              <a:noFill/>
            </a:ln>
          </p:spPr>
          <p:txBody>
            <a:bodyPr anchorCtr="0" anchor="ctr" bIns="129525" lIns="129525" spcFirstLastPara="1" rIns="129525" wrap="square" tIns="129525">
              <a:noAutofit/>
            </a:bodyPr>
            <a:lstStyle/>
            <a:p>
              <a:pPr indent="0" lvl="0" marL="0" marR="0" rtl="0" algn="just">
                <a:lnSpc>
                  <a:spcPct val="90000"/>
                </a:lnSpc>
                <a:spcBef>
                  <a:spcPts val="0"/>
                </a:spcBef>
                <a:spcAft>
                  <a:spcPts val="0"/>
                </a:spcAft>
                <a:buClr>
                  <a:schemeClr val="lt1"/>
                </a:buClr>
                <a:buSzPts val="3400"/>
                <a:buFont typeface="Twentieth Century"/>
                <a:buNone/>
              </a:pPr>
              <a:r>
                <a:rPr b="0" i="0" lang="es-MX" sz="3400" u="none" cap="none" strike="noStrike">
                  <a:solidFill>
                    <a:schemeClr val="lt1"/>
                  </a:solidFill>
                  <a:latin typeface="Twentieth Century"/>
                  <a:ea typeface="Twentieth Century"/>
                  <a:cs typeface="Twentieth Century"/>
                  <a:sym typeface="Twentieth Century"/>
                </a:rPr>
                <a:t>Cuando hablamos de polígonos de tiro cerrados y/o subterráneos nos referimos a instalaciones edilicias con aislamiento acústico y balístico que deben contar con ventilación, iluminación, salidas de emergencia y control interno.</a:t>
              </a:r>
              <a:endParaRPr b="0" i="0" sz="3400" u="none" cap="none" strike="noStrike">
                <a:solidFill>
                  <a:schemeClr val="lt1"/>
                </a:solidFill>
                <a:latin typeface="Twentieth Century"/>
                <a:ea typeface="Twentieth Century"/>
                <a:cs typeface="Twentieth Century"/>
                <a:sym typeface="Twentieth Century"/>
              </a:endParaRPr>
            </a:p>
          </p:txBody>
        </p:sp>
      </p:grpSp>
      <p:pic>
        <p:nvPicPr>
          <p:cNvPr id="624" name="Google Shape;624;p24"/>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628" name="Shape 628"/>
        <p:cNvGrpSpPr/>
        <p:nvPr/>
      </p:nvGrpSpPr>
      <p:grpSpPr>
        <a:xfrm>
          <a:off x="0" y="0"/>
          <a:ext cx="0" cy="0"/>
          <a:chOff x="0" y="0"/>
          <a:chExt cx="0" cy="0"/>
        </a:xfrm>
      </p:grpSpPr>
      <p:sp>
        <p:nvSpPr>
          <p:cNvPr id="629" name="Google Shape;629;p25"/>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630" name="Google Shape;630;p25"/>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631" name="Google Shape;631;p25"/>
          <p:cNvSpPr txBox="1"/>
          <p:nvPr/>
        </p:nvSpPr>
        <p:spPr>
          <a:xfrm>
            <a:off x="1333500" y="2260558"/>
            <a:ext cx="15621000" cy="86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000"/>
              <a:buFont typeface="Calibri"/>
              <a:buNone/>
            </a:pPr>
            <a:r>
              <a:rPr b="0" i="0" lang="es-MX" sz="5000" u="none" cap="none" strike="noStrike">
                <a:solidFill>
                  <a:schemeClr val="lt1"/>
                </a:solidFill>
                <a:latin typeface="Calibri"/>
                <a:ea typeface="Calibri"/>
                <a:cs typeface="Calibri"/>
                <a:sym typeface="Calibri"/>
              </a:rPr>
              <a:t>Diseño del polígono</a:t>
            </a:r>
            <a:endParaRPr b="0" i="0" sz="5000" u="none" cap="none" strike="noStrike">
              <a:solidFill>
                <a:schemeClr val="lt1"/>
              </a:solidFill>
              <a:latin typeface="Calibri"/>
              <a:ea typeface="Calibri"/>
              <a:cs typeface="Calibri"/>
              <a:sym typeface="Calibri"/>
            </a:endParaRPr>
          </a:p>
        </p:txBody>
      </p:sp>
      <p:grpSp>
        <p:nvGrpSpPr>
          <p:cNvPr id="632" name="Google Shape;632;p25"/>
          <p:cNvGrpSpPr/>
          <p:nvPr/>
        </p:nvGrpSpPr>
        <p:grpSpPr>
          <a:xfrm>
            <a:off x="990600" y="3459149"/>
            <a:ext cx="16306800" cy="5761800"/>
            <a:chOff x="0" y="0"/>
            <a:chExt cx="16306800" cy="5761800"/>
          </a:xfrm>
        </p:grpSpPr>
        <p:cxnSp>
          <p:nvCxnSpPr>
            <p:cNvPr id="633" name="Google Shape;633;p25"/>
            <p:cNvCxnSpPr/>
            <p:nvPr/>
          </p:nvCxnSpPr>
          <p:spPr>
            <a:xfrm>
              <a:off x="0" y="0"/>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634" name="Google Shape;634;p25"/>
            <p:cNvSpPr/>
            <p:nvPr/>
          </p:nvSpPr>
          <p:spPr>
            <a:xfrm>
              <a:off x="0" y="0"/>
              <a:ext cx="3261360" cy="5761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25"/>
            <p:cNvSpPr txBox="1"/>
            <p:nvPr/>
          </p:nvSpPr>
          <p:spPr>
            <a:xfrm>
              <a:off x="0" y="0"/>
              <a:ext cx="3261360" cy="5761800"/>
            </a:xfrm>
            <a:prstGeom prst="rect">
              <a:avLst/>
            </a:prstGeom>
            <a:noFill/>
            <a:ln>
              <a:noFill/>
            </a:ln>
          </p:spPr>
          <p:txBody>
            <a:bodyPr anchorCtr="0" anchor="t" bIns="137150" lIns="137150" spcFirstLastPara="1" rIns="137150" wrap="square" tIns="137150">
              <a:noAutofit/>
            </a:bodyPr>
            <a:lstStyle/>
            <a:p>
              <a:pPr indent="0" lvl="0" marL="0" marR="0" rtl="0" algn="just">
                <a:lnSpc>
                  <a:spcPct val="90000"/>
                </a:lnSpc>
                <a:spcBef>
                  <a:spcPts val="0"/>
                </a:spcBef>
                <a:spcAft>
                  <a:spcPts val="0"/>
                </a:spcAft>
                <a:buClr>
                  <a:schemeClr val="lt1"/>
                </a:buClr>
                <a:buSzPts val="3600"/>
                <a:buFont typeface="Twentieth Century"/>
                <a:buNone/>
              </a:pPr>
              <a:r>
                <a:rPr b="0" i="0" lang="es-MX" sz="3600" u="none" cap="none" strike="noStrike">
                  <a:solidFill>
                    <a:schemeClr val="lt1"/>
                  </a:solidFill>
                  <a:latin typeface="Twentieth Century"/>
                  <a:ea typeface="Twentieth Century"/>
                  <a:cs typeface="Twentieth Century"/>
                  <a:sym typeface="Twentieth Century"/>
                </a:rPr>
                <a:t>El polígono cerrado y/o subterráneo debe contar con:</a:t>
              </a:r>
              <a:endParaRPr b="0" i="0" sz="3600" u="none" cap="none" strike="noStrike">
                <a:solidFill>
                  <a:schemeClr val="lt1"/>
                </a:solidFill>
                <a:latin typeface="Twentieth Century"/>
                <a:ea typeface="Twentieth Century"/>
                <a:cs typeface="Twentieth Century"/>
                <a:sym typeface="Twentieth Century"/>
              </a:endParaRPr>
            </a:p>
          </p:txBody>
        </p:sp>
        <p:sp>
          <p:nvSpPr>
            <p:cNvPr id="636" name="Google Shape;636;p25"/>
            <p:cNvSpPr/>
            <p:nvPr/>
          </p:nvSpPr>
          <p:spPr>
            <a:xfrm>
              <a:off x="3505961" y="67732"/>
              <a:ext cx="12800837" cy="135464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25"/>
            <p:cNvSpPr txBox="1"/>
            <p:nvPr/>
          </p:nvSpPr>
          <p:spPr>
            <a:xfrm>
              <a:off x="3505961" y="67732"/>
              <a:ext cx="12800837" cy="1354641"/>
            </a:xfrm>
            <a:prstGeom prst="rect">
              <a:avLst/>
            </a:prstGeom>
            <a:noFill/>
            <a:ln>
              <a:noFill/>
            </a:ln>
          </p:spPr>
          <p:txBody>
            <a:bodyPr anchorCtr="0" anchor="t" bIns="114300" lIns="114300" spcFirstLastPara="1" rIns="114300" wrap="square" tIns="114300">
              <a:noAutofit/>
            </a:bodyPr>
            <a:lstStyle/>
            <a:p>
              <a:pPr indent="0" lvl="0" marL="0" marR="0" rtl="0" algn="just">
                <a:lnSpc>
                  <a:spcPct val="90000"/>
                </a:lnSpc>
                <a:spcBef>
                  <a:spcPts val="0"/>
                </a:spcBef>
                <a:spcAft>
                  <a:spcPts val="0"/>
                </a:spcAft>
                <a:buClr>
                  <a:schemeClr val="lt1"/>
                </a:buClr>
                <a:buSzPts val="3000"/>
                <a:buFont typeface="Twentieth Century"/>
                <a:buNone/>
              </a:pPr>
              <a:r>
                <a:rPr b="0" i="0" lang="es-MX" sz="3000" u="sng" cap="none" strike="noStrike">
                  <a:solidFill>
                    <a:schemeClr val="lt1"/>
                  </a:solidFill>
                  <a:latin typeface="Twentieth Century"/>
                  <a:ea typeface="Twentieth Century"/>
                  <a:cs typeface="Twentieth Century"/>
                  <a:sym typeface="Twentieth Century"/>
                </a:rPr>
                <a:t>Hall de entrada</a:t>
              </a:r>
              <a:r>
                <a:rPr b="0" i="0" lang="es-MX" sz="3000" u="none" cap="none" strike="noStrike">
                  <a:solidFill>
                    <a:schemeClr val="lt1"/>
                  </a:solidFill>
                  <a:latin typeface="Twentieth Century"/>
                  <a:ea typeface="Twentieth Century"/>
                  <a:cs typeface="Twentieth Century"/>
                  <a:sym typeface="Twentieth Century"/>
                </a:rPr>
                <a:t>: Debe tener al menos 3 m libres entre el acceso antes del sector de tiro. Cualquier otra dependencia (bar, oficinas, etc.) debe respetar esa distancia.</a:t>
              </a:r>
              <a:endParaRPr b="0" i="0" sz="3000" u="none" cap="none" strike="noStrike">
                <a:solidFill>
                  <a:schemeClr val="lt1"/>
                </a:solidFill>
                <a:latin typeface="Twentieth Century"/>
                <a:ea typeface="Twentieth Century"/>
                <a:cs typeface="Twentieth Century"/>
                <a:sym typeface="Twentieth Century"/>
              </a:endParaRPr>
            </a:p>
          </p:txBody>
        </p:sp>
        <p:cxnSp>
          <p:nvCxnSpPr>
            <p:cNvPr id="638" name="Google Shape;638;p25"/>
            <p:cNvCxnSpPr/>
            <p:nvPr/>
          </p:nvCxnSpPr>
          <p:spPr>
            <a:xfrm>
              <a:off x="3261359" y="1422374"/>
              <a:ext cx="13045440" cy="0"/>
            </a:xfrm>
            <a:prstGeom prst="straightConnector1">
              <a:avLst/>
            </a:prstGeom>
            <a:solidFill>
              <a:schemeClr val="accent1"/>
            </a:solidFill>
            <a:ln cap="flat" cmpd="sng" w="15875">
              <a:solidFill>
                <a:srgbClr val="BFC5D9"/>
              </a:solidFill>
              <a:prstDash val="solid"/>
              <a:round/>
              <a:headEnd len="sm" w="sm" type="none"/>
              <a:tailEnd len="sm" w="sm" type="none"/>
            </a:ln>
          </p:spPr>
        </p:cxnSp>
        <p:sp>
          <p:nvSpPr>
            <p:cNvPr id="639" name="Google Shape;639;p25"/>
            <p:cNvSpPr/>
            <p:nvPr/>
          </p:nvSpPr>
          <p:spPr>
            <a:xfrm>
              <a:off x="3505961" y="1490106"/>
              <a:ext cx="12800837" cy="135464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25"/>
            <p:cNvSpPr txBox="1"/>
            <p:nvPr/>
          </p:nvSpPr>
          <p:spPr>
            <a:xfrm>
              <a:off x="3505961" y="1490106"/>
              <a:ext cx="12800837" cy="1354641"/>
            </a:xfrm>
            <a:prstGeom prst="rect">
              <a:avLst/>
            </a:prstGeom>
            <a:noFill/>
            <a:ln>
              <a:noFill/>
            </a:ln>
          </p:spPr>
          <p:txBody>
            <a:bodyPr anchorCtr="0" anchor="t" bIns="114300" lIns="114300" spcFirstLastPara="1" rIns="114300" wrap="square" tIns="114300">
              <a:noAutofit/>
            </a:bodyPr>
            <a:lstStyle/>
            <a:p>
              <a:pPr indent="0" lvl="0" marL="0" marR="0" rtl="0" algn="just">
                <a:lnSpc>
                  <a:spcPct val="90000"/>
                </a:lnSpc>
                <a:spcBef>
                  <a:spcPts val="0"/>
                </a:spcBef>
                <a:spcAft>
                  <a:spcPts val="0"/>
                </a:spcAft>
                <a:buClr>
                  <a:schemeClr val="lt1"/>
                </a:buClr>
                <a:buSzPts val="3000"/>
                <a:buFont typeface="Twentieth Century"/>
                <a:buNone/>
              </a:pPr>
              <a:r>
                <a:rPr b="0" i="0" lang="es-MX" sz="3000" u="sng" cap="none" strike="noStrike">
                  <a:solidFill>
                    <a:schemeClr val="lt1"/>
                  </a:solidFill>
                  <a:latin typeface="Twentieth Century"/>
                  <a:ea typeface="Twentieth Century"/>
                  <a:cs typeface="Twentieth Century"/>
                  <a:sym typeface="Twentieth Century"/>
                </a:rPr>
                <a:t>Accesos</a:t>
              </a:r>
              <a:r>
                <a:rPr b="0" i="0" lang="es-MX" sz="3000" u="none" cap="none" strike="noStrike">
                  <a:solidFill>
                    <a:schemeClr val="lt1"/>
                  </a:solidFill>
                  <a:latin typeface="Twentieth Century"/>
                  <a:ea typeface="Twentieth Century"/>
                  <a:cs typeface="Twentieth Century"/>
                  <a:sym typeface="Twentieth Century"/>
                </a:rPr>
                <a:t>: Se recomienda tener una salida de emergencia con puertas que abran hacia afuera y debidamente señalizada.</a:t>
              </a:r>
              <a:endParaRPr b="0" i="0" sz="3000" u="none" cap="none" strike="noStrike">
                <a:solidFill>
                  <a:schemeClr val="lt1"/>
                </a:solidFill>
                <a:latin typeface="Twentieth Century"/>
                <a:ea typeface="Twentieth Century"/>
                <a:cs typeface="Twentieth Century"/>
                <a:sym typeface="Twentieth Century"/>
              </a:endParaRPr>
            </a:p>
          </p:txBody>
        </p:sp>
        <p:cxnSp>
          <p:nvCxnSpPr>
            <p:cNvPr id="641" name="Google Shape;641;p25"/>
            <p:cNvCxnSpPr/>
            <p:nvPr/>
          </p:nvCxnSpPr>
          <p:spPr>
            <a:xfrm>
              <a:off x="3261359" y="2844748"/>
              <a:ext cx="13045440" cy="0"/>
            </a:xfrm>
            <a:prstGeom prst="straightConnector1">
              <a:avLst/>
            </a:prstGeom>
            <a:solidFill>
              <a:schemeClr val="accent1"/>
            </a:solidFill>
            <a:ln cap="flat" cmpd="sng" w="15875">
              <a:solidFill>
                <a:srgbClr val="BFC5D9"/>
              </a:solidFill>
              <a:prstDash val="solid"/>
              <a:round/>
              <a:headEnd len="sm" w="sm" type="none"/>
              <a:tailEnd len="sm" w="sm" type="none"/>
            </a:ln>
          </p:spPr>
        </p:cxnSp>
        <p:sp>
          <p:nvSpPr>
            <p:cNvPr id="642" name="Google Shape;642;p25"/>
            <p:cNvSpPr/>
            <p:nvPr/>
          </p:nvSpPr>
          <p:spPr>
            <a:xfrm>
              <a:off x="3505961" y="2912480"/>
              <a:ext cx="12800837" cy="135464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25"/>
            <p:cNvSpPr txBox="1"/>
            <p:nvPr/>
          </p:nvSpPr>
          <p:spPr>
            <a:xfrm>
              <a:off x="3505961" y="2912480"/>
              <a:ext cx="12800837" cy="1354641"/>
            </a:xfrm>
            <a:prstGeom prst="rect">
              <a:avLst/>
            </a:prstGeom>
            <a:noFill/>
            <a:ln>
              <a:noFill/>
            </a:ln>
          </p:spPr>
          <p:txBody>
            <a:bodyPr anchorCtr="0" anchor="t" bIns="114300" lIns="114300" spcFirstLastPara="1" rIns="114300" wrap="square" tIns="114300">
              <a:noAutofit/>
            </a:bodyPr>
            <a:lstStyle/>
            <a:p>
              <a:pPr indent="0" lvl="0" marL="0" marR="0" rtl="0" algn="just">
                <a:lnSpc>
                  <a:spcPct val="90000"/>
                </a:lnSpc>
                <a:spcBef>
                  <a:spcPts val="0"/>
                </a:spcBef>
                <a:spcAft>
                  <a:spcPts val="0"/>
                </a:spcAft>
                <a:buClr>
                  <a:schemeClr val="lt1"/>
                </a:buClr>
                <a:buSzPts val="3000"/>
                <a:buFont typeface="Twentieth Century"/>
                <a:buNone/>
              </a:pPr>
              <a:r>
                <a:rPr b="0" i="0" lang="es-MX" sz="3000" u="sng" cap="none" strike="noStrike">
                  <a:solidFill>
                    <a:schemeClr val="lt1"/>
                  </a:solidFill>
                  <a:latin typeface="Twentieth Century"/>
                  <a:ea typeface="Twentieth Century"/>
                  <a:cs typeface="Twentieth Century"/>
                  <a:sym typeface="Twentieth Century"/>
                </a:rPr>
                <a:t>Local de tiro</a:t>
              </a:r>
              <a:r>
                <a:rPr b="0" i="0" lang="es-MX" sz="3000" u="none" cap="none" strike="noStrike">
                  <a:solidFill>
                    <a:schemeClr val="lt1"/>
                  </a:solidFill>
                  <a:latin typeface="Twentieth Century"/>
                  <a:ea typeface="Twentieth Century"/>
                  <a:cs typeface="Twentieth Century"/>
                  <a:sym typeface="Twentieth Century"/>
                </a:rPr>
                <a:t>: El espacio libre detrás del tirador debe ser de un mínimo de 1,6 m, el cual debe ser mayor a medida que aumenten las líneas de tiro.</a:t>
              </a:r>
              <a:endParaRPr b="0" i="0" sz="3000" u="none" cap="none" strike="noStrike">
                <a:solidFill>
                  <a:schemeClr val="lt1"/>
                </a:solidFill>
                <a:latin typeface="Twentieth Century"/>
                <a:ea typeface="Twentieth Century"/>
                <a:cs typeface="Twentieth Century"/>
                <a:sym typeface="Twentieth Century"/>
              </a:endParaRPr>
            </a:p>
          </p:txBody>
        </p:sp>
        <p:cxnSp>
          <p:nvCxnSpPr>
            <p:cNvPr id="644" name="Google Shape;644;p25"/>
            <p:cNvCxnSpPr/>
            <p:nvPr/>
          </p:nvCxnSpPr>
          <p:spPr>
            <a:xfrm>
              <a:off x="3261359" y="4267122"/>
              <a:ext cx="13045440" cy="0"/>
            </a:xfrm>
            <a:prstGeom prst="straightConnector1">
              <a:avLst/>
            </a:prstGeom>
            <a:solidFill>
              <a:schemeClr val="accent1"/>
            </a:solidFill>
            <a:ln cap="flat" cmpd="sng" w="15875">
              <a:solidFill>
                <a:srgbClr val="BFC5D9"/>
              </a:solidFill>
              <a:prstDash val="solid"/>
              <a:round/>
              <a:headEnd len="sm" w="sm" type="none"/>
              <a:tailEnd len="sm" w="sm" type="none"/>
            </a:ln>
          </p:spPr>
        </p:cxnSp>
        <p:sp>
          <p:nvSpPr>
            <p:cNvPr id="645" name="Google Shape;645;p25"/>
            <p:cNvSpPr/>
            <p:nvPr/>
          </p:nvSpPr>
          <p:spPr>
            <a:xfrm>
              <a:off x="3505961" y="4334854"/>
              <a:ext cx="12800837" cy="135464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25"/>
            <p:cNvSpPr txBox="1"/>
            <p:nvPr/>
          </p:nvSpPr>
          <p:spPr>
            <a:xfrm>
              <a:off x="3505961" y="4334854"/>
              <a:ext cx="12800837" cy="1354641"/>
            </a:xfrm>
            <a:prstGeom prst="rect">
              <a:avLst/>
            </a:prstGeom>
            <a:noFill/>
            <a:ln>
              <a:noFill/>
            </a:ln>
          </p:spPr>
          <p:txBody>
            <a:bodyPr anchorCtr="0" anchor="t" bIns="114300" lIns="114300" spcFirstLastPara="1" rIns="114300" wrap="square" tIns="114300">
              <a:noAutofit/>
            </a:bodyPr>
            <a:lstStyle/>
            <a:p>
              <a:pPr indent="0" lvl="0" marL="0" marR="0" rtl="0" algn="just">
                <a:lnSpc>
                  <a:spcPct val="90000"/>
                </a:lnSpc>
                <a:spcBef>
                  <a:spcPts val="0"/>
                </a:spcBef>
                <a:spcAft>
                  <a:spcPts val="0"/>
                </a:spcAft>
                <a:buClr>
                  <a:schemeClr val="lt1"/>
                </a:buClr>
                <a:buSzPts val="3000"/>
                <a:buFont typeface="Twentieth Century"/>
                <a:buNone/>
              </a:pPr>
              <a:r>
                <a:rPr b="0" i="0" lang="es-MX" sz="3000" u="sng" cap="none" strike="noStrike">
                  <a:solidFill>
                    <a:schemeClr val="lt1"/>
                  </a:solidFill>
                  <a:latin typeface="Twentieth Century"/>
                  <a:ea typeface="Twentieth Century"/>
                  <a:cs typeface="Twentieth Century"/>
                  <a:sym typeface="Twentieth Century"/>
                </a:rPr>
                <a:t>Puestos de tiro</a:t>
              </a:r>
              <a:r>
                <a:rPr b="0" i="0" lang="es-MX" sz="3000" u="none" cap="none" strike="noStrike">
                  <a:solidFill>
                    <a:schemeClr val="lt1"/>
                  </a:solidFill>
                  <a:latin typeface="Twentieth Century"/>
                  <a:ea typeface="Twentieth Century"/>
                  <a:cs typeface="Twentieth Century"/>
                  <a:sym typeface="Twentieth Century"/>
                </a:rPr>
                <a:t>: Deben estar separados por mamparas de 1,80 m de alto, con sus respectivas pedanas. Cada puesto de tiro debe tener delimitada la posición del tirador con línea divisoria color rojo.</a:t>
              </a:r>
              <a:endParaRPr b="0" i="0" sz="3000" u="none" cap="none" strike="noStrike">
                <a:solidFill>
                  <a:schemeClr val="lt1"/>
                </a:solidFill>
                <a:latin typeface="Twentieth Century"/>
                <a:ea typeface="Twentieth Century"/>
                <a:cs typeface="Twentieth Century"/>
                <a:sym typeface="Twentieth Century"/>
              </a:endParaRPr>
            </a:p>
          </p:txBody>
        </p:sp>
        <p:cxnSp>
          <p:nvCxnSpPr>
            <p:cNvPr id="647" name="Google Shape;647;p25"/>
            <p:cNvCxnSpPr/>
            <p:nvPr/>
          </p:nvCxnSpPr>
          <p:spPr>
            <a:xfrm>
              <a:off x="3261359" y="5689496"/>
              <a:ext cx="13045440" cy="0"/>
            </a:xfrm>
            <a:prstGeom prst="straightConnector1">
              <a:avLst/>
            </a:prstGeom>
            <a:solidFill>
              <a:schemeClr val="accent1"/>
            </a:solidFill>
            <a:ln cap="flat" cmpd="sng" w="15875">
              <a:solidFill>
                <a:srgbClr val="BFC5D9"/>
              </a:solidFill>
              <a:prstDash val="solid"/>
              <a:round/>
              <a:headEnd len="sm" w="sm" type="none"/>
              <a:tailEnd len="sm" w="sm" type="none"/>
            </a:ln>
          </p:spPr>
        </p:cxnSp>
      </p:grpSp>
      <p:pic>
        <p:nvPicPr>
          <p:cNvPr id="648" name="Google Shape;648;p25"/>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652" name="Shape 652"/>
        <p:cNvGrpSpPr/>
        <p:nvPr/>
      </p:nvGrpSpPr>
      <p:grpSpPr>
        <a:xfrm>
          <a:off x="0" y="0"/>
          <a:ext cx="0" cy="0"/>
          <a:chOff x="0" y="0"/>
          <a:chExt cx="0" cy="0"/>
        </a:xfrm>
      </p:grpSpPr>
      <p:sp>
        <p:nvSpPr>
          <p:cNvPr id="653" name="Google Shape;653;p26"/>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654" name="Google Shape;654;p26"/>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655" name="Google Shape;655;p26"/>
          <p:cNvSpPr txBox="1"/>
          <p:nvPr/>
        </p:nvSpPr>
        <p:spPr>
          <a:xfrm>
            <a:off x="1333500" y="2260558"/>
            <a:ext cx="15621000" cy="86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000"/>
              <a:buFont typeface="Calibri"/>
              <a:buNone/>
            </a:pPr>
            <a:r>
              <a:rPr b="0" i="0" lang="es-MX" sz="5000" u="none" cap="none" strike="noStrike">
                <a:solidFill>
                  <a:schemeClr val="lt1"/>
                </a:solidFill>
                <a:latin typeface="Calibri"/>
                <a:ea typeface="Calibri"/>
                <a:cs typeface="Calibri"/>
                <a:sym typeface="Calibri"/>
              </a:rPr>
              <a:t>Diseño del polígono</a:t>
            </a:r>
            <a:endParaRPr b="0" i="0" sz="5000" u="none" cap="none" strike="noStrike">
              <a:solidFill>
                <a:schemeClr val="lt1"/>
              </a:solidFill>
              <a:latin typeface="Calibri"/>
              <a:ea typeface="Calibri"/>
              <a:cs typeface="Calibri"/>
              <a:sym typeface="Calibri"/>
            </a:endParaRPr>
          </a:p>
        </p:txBody>
      </p:sp>
      <p:grpSp>
        <p:nvGrpSpPr>
          <p:cNvPr id="656" name="Google Shape;656;p26"/>
          <p:cNvGrpSpPr/>
          <p:nvPr/>
        </p:nvGrpSpPr>
        <p:grpSpPr>
          <a:xfrm>
            <a:off x="990600" y="3646499"/>
            <a:ext cx="16306800" cy="3971100"/>
            <a:chOff x="0" y="0"/>
            <a:chExt cx="16306800" cy="3971100"/>
          </a:xfrm>
        </p:grpSpPr>
        <p:cxnSp>
          <p:nvCxnSpPr>
            <p:cNvPr id="657" name="Google Shape;657;p26"/>
            <p:cNvCxnSpPr/>
            <p:nvPr/>
          </p:nvCxnSpPr>
          <p:spPr>
            <a:xfrm>
              <a:off x="0" y="0"/>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658" name="Google Shape;658;p26"/>
            <p:cNvSpPr/>
            <p:nvPr/>
          </p:nvSpPr>
          <p:spPr>
            <a:xfrm>
              <a:off x="0" y="0"/>
              <a:ext cx="3261360" cy="3971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26"/>
            <p:cNvSpPr txBox="1"/>
            <p:nvPr/>
          </p:nvSpPr>
          <p:spPr>
            <a:xfrm>
              <a:off x="0" y="0"/>
              <a:ext cx="3261360" cy="3971100"/>
            </a:xfrm>
            <a:prstGeom prst="rect">
              <a:avLst/>
            </a:prstGeom>
            <a:noFill/>
            <a:ln>
              <a:noFill/>
            </a:ln>
          </p:spPr>
          <p:txBody>
            <a:bodyPr anchorCtr="0" anchor="t" bIns="137150" lIns="137150" spcFirstLastPara="1" rIns="137150" wrap="square" tIns="137150">
              <a:noAutofit/>
            </a:bodyPr>
            <a:lstStyle/>
            <a:p>
              <a:pPr indent="0" lvl="0" marL="0" marR="0" rtl="0" algn="just">
                <a:lnSpc>
                  <a:spcPct val="90000"/>
                </a:lnSpc>
                <a:spcBef>
                  <a:spcPts val="0"/>
                </a:spcBef>
                <a:spcAft>
                  <a:spcPts val="0"/>
                </a:spcAft>
                <a:buClr>
                  <a:schemeClr val="lt1"/>
                </a:buClr>
                <a:buSzPts val="3600"/>
                <a:buFont typeface="Twentieth Century"/>
                <a:buNone/>
              </a:pPr>
              <a:r>
                <a:rPr b="0" i="0" lang="es-MX" sz="3600" u="none" cap="none" strike="noStrike">
                  <a:solidFill>
                    <a:schemeClr val="lt1"/>
                  </a:solidFill>
                  <a:latin typeface="Twentieth Century"/>
                  <a:ea typeface="Twentieth Century"/>
                  <a:cs typeface="Twentieth Century"/>
                  <a:sym typeface="Twentieth Century"/>
                </a:rPr>
                <a:t>El polígono cerrado y/o subterráneo debe contar con:</a:t>
              </a:r>
              <a:endParaRPr b="0" i="0" sz="1400" u="none" cap="none" strike="noStrike">
                <a:solidFill>
                  <a:srgbClr val="000000"/>
                </a:solidFill>
                <a:latin typeface="Arial"/>
                <a:ea typeface="Arial"/>
                <a:cs typeface="Arial"/>
                <a:sym typeface="Arial"/>
              </a:endParaRPr>
            </a:p>
          </p:txBody>
        </p:sp>
        <p:sp>
          <p:nvSpPr>
            <p:cNvPr id="660" name="Google Shape;660;p26"/>
            <p:cNvSpPr/>
            <p:nvPr/>
          </p:nvSpPr>
          <p:spPr>
            <a:xfrm>
              <a:off x="3505961" y="92297"/>
              <a:ext cx="12800837" cy="184594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26"/>
            <p:cNvSpPr txBox="1"/>
            <p:nvPr/>
          </p:nvSpPr>
          <p:spPr>
            <a:xfrm>
              <a:off x="3505961" y="92297"/>
              <a:ext cx="12800837" cy="1845941"/>
            </a:xfrm>
            <a:prstGeom prst="rect">
              <a:avLst/>
            </a:prstGeom>
            <a:noFill/>
            <a:ln>
              <a:noFill/>
            </a:ln>
          </p:spPr>
          <p:txBody>
            <a:bodyPr anchorCtr="0" anchor="t" bIns="121900" lIns="121900" spcFirstLastPara="1" rIns="121900" wrap="square" tIns="121900">
              <a:noAutofit/>
            </a:bodyPr>
            <a:lstStyle/>
            <a:p>
              <a:pPr indent="0" lvl="0" marL="0" marR="0" rtl="0" algn="just">
                <a:lnSpc>
                  <a:spcPct val="90000"/>
                </a:lnSpc>
                <a:spcBef>
                  <a:spcPts val="0"/>
                </a:spcBef>
                <a:spcAft>
                  <a:spcPts val="0"/>
                </a:spcAft>
                <a:buClr>
                  <a:schemeClr val="lt1"/>
                </a:buClr>
                <a:buSzPts val="3200"/>
                <a:buFont typeface="Twentieth Century"/>
                <a:buNone/>
              </a:pPr>
              <a:r>
                <a:rPr b="0" i="0" lang="es-MX" sz="3200" u="sng" cap="none" strike="noStrike">
                  <a:solidFill>
                    <a:schemeClr val="lt1"/>
                  </a:solidFill>
                  <a:latin typeface="Twentieth Century"/>
                  <a:ea typeface="Twentieth Century"/>
                  <a:cs typeface="Twentieth Century"/>
                  <a:sym typeface="Twentieth Century"/>
                </a:rPr>
                <a:t>Parabalas aéreos</a:t>
              </a:r>
              <a:r>
                <a:rPr b="0" i="0" lang="es-MX" sz="3200" u="none" cap="none" strike="noStrike">
                  <a:solidFill>
                    <a:schemeClr val="lt1"/>
                  </a:solidFill>
                  <a:latin typeface="Twentieth Century"/>
                  <a:ea typeface="Twentieth Century"/>
                  <a:cs typeface="Twentieth Century"/>
                  <a:sym typeface="Twentieth Century"/>
                </a:rPr>
                <a:t>: Cada parabalas aéreo debe estar constituido de un material resistente, capaz de contener los impactos: pueden ser de concreto, placas de metal, acero naval, etc., recubiertos por madera semidura o placas de goma resistentes.</a:t>
              </a:r>
              <a:endParaRPr b="0" i="0" sz="3200" u="none" cap="none" strike="noStrike">
                <a:solidFill>
                  <a:schemeClr val="lt1"/>
                </a:solidFill>
                <a:latin typeface="Twentieth Century"/>
                <a:ea typeface="Twentieth Century"/>
                <a:cs typeface="Twentieth Century"/>
                <a:sym typeface="Twentieth Century"/>
              </a:endParaRPr>
            </a:p>
          </p:txBody>
        </p:sp>
        <p:cxnSp>
          <p:nvCxnSpPr>
            <p:cNvPr id="662" name="Google Shape;662;p26"/>
            <p:cNvCxnSpPr/>
            <p:nvPr/>
          </p:nvCxnSpPr>
          <p:spPr>
            <a:xfrm>
              <a:off x="3261359" y="1938238"/>
              <a:ext cx="13045440" cy="0"/>
            </a:xfrm>
            <a:prstGeom prst="straightConnector1">
              <a:avLst/>
            </a:prstGeom>
            <a:solidFill>
              <a:schemeClr val="accent1"/>
            </a:solidFill>
            <a:ln cap="flat" cmpd="sng" w="15875">
              <a:solidFill>
                <a:srgbClr val="BFC5D9"/>
              </a:solidFill>
              <a:prstDash val="solid"/>
              <a:round/>
              <a:headEnd len="sm" w="sm" type="none"/>
              <a:tailEnd len="sm" w="sm" type="none"/>
            </a:ln>
          </p:spPr>
        </p:cxnSp>
        <p:sp>
          <p:nvSpPr>
            <p:cNvPr id="663" name="Google Shape;663;p26"/>
            <p:cNvSpPr/>
            <p:nvPr/>
          </p:nvSpPr>
          <p:spPr>
            <a:xfrm>
              <a:off x="3505961" y="2030535"/>
              <a:ext cx="12800837" cy="184594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26"/>
            <p:cNvSpPr txBox="1"/>
            <p:nvPr/>
          </p:nvSpPr>
          <p:spPr>
            <a:xfrm>
              <a:off x="3505961" y="2030535"/>
              <a:ext cx="12800837" cy="1845941"/>
            </a:xfrm>
            <a:prstGeom prst="rect">
              <a:avLst/>
            </a:prstGeom>
            <a:noFill/>
            <a:ln>
              <a:noFill/>
            </a:ln>
          </p:spPr>
          <p:txBody>
            <a:bodyPr anchorCtr="0" anchor="t" bIns="121900" lIns="121900" spcFirstLastPara="1" rIns="121900" wrap="square" tIns="121900">
              <a:noAutofit/>
            </a:bodyPr>
            <a:lstStyle/>
            <a:p>
              <a:pPr indent="0" lvl="0" marL="0" marR="0" rtl="0" algn="just">
                <a:lnSpc>
                  <a:spcPct val="90000"/>
                </a:lnSpc>
                <a:spcBef>
                  <a:spcPts val="0"/>
                </a:spcBef>
                <a:spcAft>
                  <a:spcPts val="0"/>
                </a:spcAft>
                <a:buClr>
                  <a:schemeClr val="lt1"/>
                </a:buClr>
                <a:buSzPts val="3200"/>
                <a:buFont typeface="Twentieth Century"/>
                <a:buNone/>
              </a:pPr>
              <a:r>
                <a:rPr b="0" i="0" lang="es-MX" sz="3200" u="sng" cap="none" strike="noStrike">
                  <a:solidFill>
                    <a:schemeClr val="lt1"/>
                  </a:solidFill>
                  <a:latin typeface="Twentieth Century"/>
                  <a:ea typeface="Twentieth Century"/>
                  <a:cs typeface="Twentieth Century"/>
                  <a:sym typeface="Twentieth Century"/>
                </a:rPr>
                <a:t>Espaldón final</a:t>
              </a:r>
              <a:r>
                <a:rPr b="0" i="0" lang="es-MX" sz="3200" u="none" cap="none" strike="noStrike">
                  <a:solidFill>
                    <a:schemeClr val="lt1"/>
                  </a:solidFill>
                  <a:latin typeface="Twentieth Century"/>
                  <a:ea typeface="Twentieth Century"/>
                  <a:cs typeface="Twentieth Century"/>
                  <a:sym typeface="Twentieth Century"/>
                </a:rPr>
                <a:t>: Al igual que los parabalas aéreos, debe estar diseñado con el fin de contener y dirigir los rebotes de proyectiles a una dirección segura y de fácil recolección.</a:t>
              </a:r>
              <a:endParaRPr b="0" i="0" sz="3200" u="none" cap="none" strike="noStrike">
                <a:solidFill>
                  <a:schemeClr val="lt1"/>
                </a:solidFill>
                <a:latin typeface="Twentieth Century"/>
                <a:ea typeface="Twentieth Century"/>
                <a:cs typeface="Twentieth Century"/>
                <a:sym typeface="Twentieth Century"/>
              </a:endParaRPr>
            </a:p>
          </p:txBody>
        </p:sp>
        <p:cxnSp>
          <p:nvCxnSpPr>
            <p:cNvPr id="665" name="Google Shape;665;p26"/>
            <p:cNvCxnSpPr/>
            <p:nvPr/>
          </p:nvCxnSpPr>
          <p:spPr>
            <a:xfrm>
              <a:off x="3261359" y="3876476"/>
              <a:ext cx="13045440" cy="0"/>
            </a:xfrm>
            <a:prstGeom prst="straightConnector1">
              <a:avLst/>
            </a:prstGeom>
            <a:solidFill>
              <a:schemeClr val="accent1"/>
            </a:solidFill>
            <a:ln cap="flat" cmpd="sng" w="15875">
              <a:solidFill>
                <a:srgbClr val="BFC5D9"/>
              </a:solidFill>
              <a:prstDash val="solid"/>
              <a:round/>
              <a:headEnd len="sm" w="sm" type="none"/>
              <a:tailEnd len="sm" w="sm" type="none"/>
            </a:ln>
          </p:spPr>
        </p:cxnSp>
      </p:grpSp>
      <p:pic>
        <p:nvPicPr>
          <p:cNvPr id="666" name="Google Shape;666;p26"/>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pic>
        <p:nvPicPr>
          <p:cNvPr id="671" name="Google Shape;671;p27" title="1001187327.jpg"/>
          <p:cNvPicPr preferRelativeResize="0"/>
          <p:nvPr/>
        </p:nvPicPr>
        <p:blipFill rotWithShape="1">
          <a:blip r:embed="rId3">
            <a:alphaModFix/>
          </a:blip>
          <a:srcRect b="0" l="0" r="0" t="0"/>
          <a:stretch/>
        </p:blipFill>
        <p:spPr>
          <a:xfrm>
            <a:off x="9191700" y="4828500"/>
            <a:ext cx="3065925" cy="5382301"/>
          </a:xfrm>
          <a:prstGeom prst="rect">
            <a:avLst/>
          </a:prstGeom>
          <a:noFill/>
          <a:ln>
            <a:noFill/>
          </a:ln>
        </p:spPr>
      </p:pic>
      <p:pic>
        <p:nvPicPr>
          <p:cNvPr id="672" name="Google Shape;672;p27" title="trashed-1764068224-IMG_20251022_115336531_HDR.jpg"/>
          <p:cNvPicPr preferRelativeResize="0"/>
          <p:nvPr/>
        </p:nvPicPr>
        <p:blipFill rotWithShape="1">
          <a:blip r:embed="rId4">
            <a:alphaModFix/>
          </a:blip>
          <a:srcRect b="18351" l="11170" r="22300" t="13719"/>
          <a:stretch/>
        </p:blipFill>
        <p:spPr>
          <a:xfrm>
            <a:off x="9191700" y="76200"/>
            <a:ext cx="8116301" cy="4661050"/>
          </a:xfrm>
          <a:prstGeom prst="rect">
            <a:avLst/>
          </a:prstGeom>
          <a:noFill/>
          <a:ln>
            <a:noFill/>
          </a:ln>
        </p:spPr>
      </p:pic>
      <p:pic>
        <p:nvPicPr>
          <p:cNvPr id="673" name="Google Shape;673;p27" title="1001234098.jpg"/>
          <p:cNvPicPr preferRelativeResize="0"/>
          <p:nvPr/>
        </p:nvPicPr>
        <p:blipFill rotWithShape="1">
          <a:blip r:embed="rId5">
            <a:alphaModFix/>
          </a:blip>
          <a:srcRect b="0" l="0" r="0" t="0"/>
          <a:stretch/>
        </p:blipFill>
        <p:spPr>
          <a:xfrm>
            <a:off x="1447625" y="76200"/>
            <a:ext cx="7600950" cy="10134600"/>
          </a:xfrm>
          <a:prstGeom prst="rect">
            <a:avLst/>
          </a:prstGeom>
          <a:noFill/>
          <a:ln>
            <a:noFill/>
          </a:ln>
        </p:spPr>
      </p:pic>
      <p:pic>
        <p:nvPicPr>
          <p:cNvPr id="674" name="Google Shape;674;p27" title="IMG_20250918_112604785.jpg"/>
          <p:cNvPicPr preferRelativeResize="0"/>
          <p:nvPr/>
        </p:nvPicPr>
        <p:blipFill rotWithShape="1">
          <a:blip r:embed="rId6">
            <a:alphaModFix/>
          </a:blip>
          <a:srcRect b="0" l="14942" r="18522" t="0"/>
          <a:stretch/>
        </p:blipFill>
        <p:spPr>
          <a:xfrm rot="-5400000">
            <a:off x="12161175" y="5053799"/>
            <a:ext cx="5361951" cy="49317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678" name="Shape 678"/>
        <p:cNvGrpSpPr/>
        <p:nvPr/>
      </p:nvGrpSpPr>
      <p:grpSpPr>
        <a:xfrm>
          <a:off x="0" y="0"/>
          <a:ext cx="0" cy="0"/>
          <a:chOff x="0" y="0"/>
          <a:chExt cx="0" cy="0"/>
        </a:xfrm>
      </p:grpSpPr>
      <p:sp>
        <p:nvSpPr>
          <p:cNvPr id="679" name="Google Shape;679;p28"/>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680" name="Google Shape;680;p28"/>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681" name="Google Shape;681;p28"/>
          <p:cNvSpPr txBox="1"/>
          <p:nvPr/>
        </p:nvSpPr>
        <p:spPr>
          <a:xfrm>
            <a:off x="1181100" y="2260558"/>
            <a:ext cx="15621000" cy="86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000"/>
              <a:buFont typeface="Calibri"/>
              <a:buNone/>
            </a:pPr>
            <a:r>
              <a:rPr b="0" i="0" lang="es-MX" sz="5000" u="none" cap="none" strike="noStrike">
                <a:solidFill>
                  <a:schemeClr val="lt1"/>
                </a:solidFill>
                <a:latin typeface="Calibri"/>
                <a:ea typeface="Calibri"/>
                <a:cs typeface="Calibri"/>
                <a:sym typeface="Calibri"/>
              </a:rPr>
              <a:t>Construcción y materiales</a:t>
            </a:r>
            <a:endParaRPr b="0" i="0" sz="5000" u="none" cap="none" strike="noStrike">
              <a:solidFill>
                <a:schemeClr val="lt1"/>
              </a:solidFill>
              <a:latin typeface="Calibri"/>
              <a:ea typeface="Calibri"/>
              <a:cs typeface="Calibri"/>
              <a:sym typeface="Calibri"/>
            </a:endParaRPr>
          </a:p>
        </p:txBody>
      </p:sp>
      <p:grpSp>
        <p:nvGrpSpPr>
          <p:cNvPr id="682" name="Google Shape;682;p28"/>
          <p:cNvGrpSpPr/>
          <p:nvPr/>
        </p:nvGrpSpPr>
        <p:grpSpPr>
          <a:xfrm>
            <a:off x="990600" y="3800899"/>
            <a:ext cx="16306800" cy="5207701"/>
            <a:chOff x="0" y="0"/>
            <a:chExt cx="16306800" cy="5207701"/>
          </a:xfrm>
        </p:grpSpPr>
        <p:cxnSp>
          <p:nvCxnSpPr>
            <p:cNvPr id="683" name="Google Shape;683;p28"/>
            <p:cNvCxnSpPr/>
            <p:nvPr/>
          </p:nvCxnSpPr>
          <p:spPr>
            <a:xfrm>
              <a:off x="0" y="0"/>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684" name="Google Shape;684;p28"/>
            <p:cNvSpPr/>
            <p:nvPr/>
          </p:nvSpPr>
          <p:spPr>
            <a:xfrm>
              <a:off x="0" y="0"/>
              <a:ext cx="3261360" cy="520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28"/>
            <p:cNvSpPr txBox="1"/>
            <p:nvPr/>
          </p:nvSpPr>
          <p:spPr>
            <a:xfrm>
              <a:off x="0" y="1"/>
              <a:ext cx="3124200" cy="5207700"/>
            </a:xfrm>
            <a:prstGeom prst="rect">
              <a:avLst/>
            </a:prstGeom>
            <a:noFill/>
            <a:ln>
              <a:noFill/>
            </a:ln>
          </p:spPr>
          <p:txBody>
            <a:bodyPr anchorCtr="0" anchor="t" bIns="137150" lIns="137150" spcFirstLastPara="1" rIns="137150" wrap="square" tIns="137150">
              <a:noAutofit/>
            </a:bodyPr>
            <a:lstStyle/>
            <a:p>
              <a:pPr indent="0" lvl="0" marL="0" marR="0" rtl="0" algn="just">
                <a:lnSpc>
                  <a:spcPct val="90000"/>
                </a:lnSpc>
                <a:spcBef>
                  <a:spcPts val="0"/>
                </a:spcBef>
                <a:spcAft>
                  <a:spcPts val="0"/>
                </a:spcAft>
                <a:buClr>
                  <a:schemeClr val="lt1"/>
                </a:buClr>
                <a:buSzPts val="3600"/>
                <a:buFont typeface="Twentieth Century"/>
                <a:buNone/>
              </a:pPr>
              <a:r>
                <a:rPr b="0" i="0" lang="es-MX" sz="3600" u="none" cap="none" strike="noStrike">
                  <a:solidFill>
                    <a:schemeClr val="lt1"/>
                  </a:solidFill>
                  <a:latin typeface="Twentieth Century"/>
                  <a:ea typeface="Twentieth Century"/>
                  <a:cs typeface="Twentieth Century"/>
                  <a:sym typeface="Twentieth Century"/>
                </a:rPr>
                <a:t>La construcción de polígonos cerrados y/o subterráneos debe respetar:</a:t>
              </a:r>
              <a:endParaRPr b="0" i="0" sz="3600" u="none" cap="none" strike="noStrike">
                <a:solidFill>
                  <a:schemeClr val="lt1"/>
                </a:solidFill>
                <a:latin typeface="Twentieth Century"/>
                <a:ea typeface="Twentieth Century"/>
                <a:cs typeface="Twentieth Century"/>
                <a:sym typeface="Twentieth Century"/>
              </a:endParaRPr>
            </a:p>
          </p:txBody>
        </p:sp>
        <p:sp>
          <p:nvSpPr>
            <p:cNvPr id="686" name="Google Shape;686;p28"/>
            <p:cNvSpPr/>
            <p:nvPr/>
          </p:nvSpPr>
          <p:spPr>
            <a:xfrm>
              <a:off x="3505961" y="81370"/>
              <a:ext cx="12800837" cy="162740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28"/>
            <p:cNvSpPr txBox="1"/>
            <p:nvPr/>
          </p:nvSpPr>
          <p:spPr>
            <a:xfrm>
              <a:off x="3505961" y="81370"/>
              <a:ext cx="12800837" cy="1627406"/>
            </a:xfrm>
            <a:prstGeom prst="rect">
              <a:avLst/>
            </a:prstGeom>
            <a:noFill/>
            <a:ln>
              <a:noFill/>
            </a:ln>
          </p:spPr>
          <p:txBody>
            <a:bodyPr anchorCtr="0" anchor="t" bIns="125725" lIns="125725" spcFirstLastPara="1" rIns="125725" wrap="square" tIns="125725">
              <a:noAutofit/>
            </a:bodyPr>
            <a:lstStyle/>
            <a:p>
              <a:pPr indent="0" lvl="0" marL="0" marR="0" rtl="0" algn="just">
                <a:lnSpc>
                  <a:spcPct val="90000"/>
                </a:lnSpc>
                <a:spcBef>
                  <a:spcPts val="0"/>
                </a:spcBef>
                <a:spcAft>
                  <a:spcPts val="0"/>
                </a:spcAft>
                <a:buClr>
                  <a:schemeClr val="lt1"/>
                </a:buClr>
                <a:buSzPts val="3300"/>
                <a:buFont typeface="Twentieth Century"/>
                <a:buNone/>
              </a:pPr>
              <a:r>
                <a:rPr b="0" i="0" lang="es-MX" sz="3300" u="sng" cap="none" strike="noStrike">
                  <a:solidFill>
                    <a:schemeClr val="lt1"/>
                  </a:solidFill>
                  <a:latin typeface="Twentieth Century"/>
                  <a:ea typeface="Twentieth Century"/>
                  <a:cs typeface="Twentieth Century"/>
                  <a:sym typeface="Twentieth Century"/>
                </a:rPr>
                <a:t>Pisos, paredes y techos</a:t>
              </a:r>
              <a:r>
                <a:rPr b="0" i="0" lang="es-MX" sz="3300" u="none" cap="none" strike="noStrike">
                  <a:solidFill>
                    <a:schemeClr val="lt1"/>
                  </a:solidFill>
                  <a:latin typeface="Twentieth Century"/>
                  <a:ea typeface="Twentieth Century"/>
                  <a:cs typeface="Twentieth Century"/>
                  <a:sym typeface="Twentieth Century"/>
                </a:rPr>
                <a:t>: Deben resistir impactos continuos sin perforarse ni dar lugar a rebotes peligrosos.</a:t>
              </a:r>
              <a:endParaRPr b="0" i="0" sz="3300" u="none" cap="none" strike="noStrike">
                <a:solidFill>
                  <a:schemeClr val="lt1"/>
                </a:solidFill>
                <a:latin typeface="Twentieth Century"/>
                <a:ea typeface="Twentieth Century"/>
                <a:cs typeface="Twentieth Century"/>
                <a:sym typeface="Twentieth Century"/>
              </a:endParaRPr>
            </a:p>
          </p:txBody>
        </p:sp>
        <p:cxnSp>
          <p:nvCxnSpPr>
            <p:cNvPr id="688" name="Google Shape;688;p28"/>
            <p:cNvCxnSpPr/>
            <p:nvPr/>
          </p:nvCxnSpPr>
          <p:spPr>
            <a:xfrm>
              <a:off x="3261359" y="1708776"/>
              <a:ext cx="13045440" cy="0"/>
            </a:xfrm>
            <a:prstGeom prst="straightConnector1">
              <a:avLst/>
            </a:prstGeom>
            <a:solidFill>
              <a:schemeClr val="accent1"/>
            </a:solidFill>
            <a:ln cap="flat" cmpd="sng" w="15875">
              <a:solidFill>
                <a:srgbClr val="BFC5D9"/>
              </a:solidFill>
              <a:prstDash val="solid"/>
              <a:round/>
              <a:headEnd len="sm" w="sm" type="none"/>
              <a:tailEnd len="sm" w="sm" type="none"/>
            </a:ln>
          </p:spPr>
        </p:cxnSp>
        <p:sp>
          <p:nvSpPr>
            <p:cNvPr id="689" name="Google Shape;689;p28"/>
            <p:cNvSpPr/>
            <p:nvPr/>
          </p:nvSpPr>
          <p:spPr>
            <a:xfrm>
              <a:off x="3505961" y="1790146"/>
              <a:ext cx="12800837" cy="162740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28"/>
            <p:cNvSpPr txBox="1"/>
            <p:nvPr/>
          </p:nvSpPr>
          <p:spPr>
            <a:xfrm>
              <a:off x="3505961" y="1790146"/>
              <a:ext cx="12800837" cy="1627406"/>
            </a:xfrm>
            <a:prstGeom prst="rect">
              <a:avLst/>
            </a:prstGeom>
            <a:noFill/>
            <a:ln>
              <a:noFill/>
            </a:ln>
          </p:spPr>
          <p:txBody>
            <a:bodyPr anchorCtr="0" anchor="t" bIns="125725" lIns="125725" spcFirstLastPara="1" rIns="125725" wrap="square" tIns="125725">
              <a:noAutofit/>
            </a:bodyPr>
            <a:lstStyle/>
            <a:p>
              <a:pPr indent="0" lvl="0" marL="0" marR="0" rtl="0" algn="just">
                <a:lnSpc>
                  <a:spcPct val="90000"/>
                </a:lnSpc>
                <a:spcBef>
                  <a:spcPts val="0"/>
                </a:spcBef>
                <a:spcAft>
                  <a:spcPts val="0"/>
                </a:spcAft>
                <a:buClr>
                  <a:schemeClr val="lt1"/>
                </a:buClr>
                <a:buSzPts val="3300"/>
                <a:buFont typeface="Twentieth Century"/>
                <a:buNone/>
              </a:pPr>
              <a:r>
                <a:rPr b="0" i="0" lang="es-MX" sz="3300" u="sng" cap="none" strike="noStrike">
                  <a:solidFill>
                    <a:schemeClr val="lt1"/>
                  </a:solidFill>
                  <a:latin typeface="Twentieth Century"/>
                  <a:ea typeface="Twentieth Century"/>
                  <a:cs typeface="Twentieth Century"/>
                  <a:sym typeface="Twentieth Century"/>
                </a:rPr>
                <a:t>Mamparas divisorias</a:t>
              </a:r>
              <a:r>
                <a:rPr b="0" i="0" lang="es-MX" sz="3300" u="none" cap="none" strike="noStrike">
                  <a:solidFill>
                    <a:schemeClr val="lt1"/>
                  </a:solidFill>
                  <a:latin typeface="Twentieth Century"/>
                  <a:ea typeface="Twentieth Century"/>
                  <a:cs typeface="Twentieth Century"/>
                  <a:sym typeface="Twentieth Century"/>
                </a:rPr>
                <a:t>: Deben resistir impactos y anular rebotes accidentales. Se utilizan materiales como panel acústico de goma espuma como revestimiento, colaborando con la sonorización de la práctica.</a:t>
              </a:r>
              <a:endParaRPr b="0" i="0" sz="3300" u="none" cap="none" strike="noStrike">
                <a:solidFill>
                  <a:schemeClr val="lt1"/>
                </a:solidFill>
                <a:latin typeface="Twentieth Century"/>
                <a:ea typeface="Twentieth Century"/>
                <a:cs typeface="Twentieth Century"/>
                <a:sym typeface="Twentieth Century"/>
              </a:endParaRPr>
            </a:p>
          </p:txBody>
        </p:sp>
        <p:cxnSp>
          <p:nvCxnSpPr>
            <p:cNvPr id="691" name="Google Shape;691;p28"/>
            <p:cNvCxnSpPr/>
            <p:nvPr/>
          </p:nvCxnSpPr>
          <p:spPr>
            <a:xfrm>
              <a:off x="3261359" y="3417553"/>
              <a:ext cx="13045440" cy="0"/>
            </a:xfrm>
            <a:prstGeom prst="straightConnector1">
              <a:avLst/>
            </a:prstGeom>
            <a:solidFill>
              <a:schemeClr val="accent1"/>
            </a:solidFill>
            <a:ln cap="flat" cmpd="sng" w="15875">
              <a:solidFill>
                <a:srgbClr val="BFC5D9"/>
              </a:solidFill>
              <a:prstDash val="solid"/>
              <a:round/>
              <a:headEnd len="sm" w="sm" type="none"/>
              <a:tailEnd len="sm" w="sm" type="none"/>
            </a:ln>
          </p:spPr>
        </p:cxnSp>
        <p:sp>
          <p:nvSpPr>
            <p:cNvPr id="692" name="Google Shape;692;p28"/>
            <p:cNvSpPr/>
            <p:nvPr/>
          </p:nvSpPr>
          <p:spPr>
            <a:xfrm>
              <a:off x="3505961" y="3498923"/>
              <a:ext cx="12800837" cy="162740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28"/>
            <p:cNvSpPr txBox="1"/>
            <p:nvPr/>
          </p:nvSpPr>
          <p:spPr>
            <a:xfrm>
              <a:off x="3505961" y="3498923"/>
              <a:ext cx="12800837" cy="1627406"/>
            </a:xfrm>
            <a:prstGeom prst="rect">
              <a:avLst/>
            </a:prstGeom>
            <a:noFill/>
            <a:ln>
              <a:noFill/>
            </a:ln>
          </p:spPr>
          <p:txBody>
            <a:bodyPr anchorCtr="0" anchor="t" bIns="125725" lIns="125725" spcFirstLastPara="1" rIns="125725" wrap="square" tIns="125725">
              <a:noAutofit/>
            </a:bodyPr>
            <a:lstStyle/>
            <a:p>
              <a:pPr indent="0" lvl="0" marL="0" marR="0" rtl="0" algn="just">
                <a:lnSpc>
                  <a:spcPct val="90000"/>
                </a:lnSpc>
                <a:spcBef>
                  <a:spcPts val="0"/>
                </a:spcBef>
                <a:spcAft>
                  <a:spcPts val="0"/>
                </a:spcAft>
                <a:buClr>
                  <a:schemeClr val="lt1"/>
                </a:buClr>
                <a:buSzPts val="3300"/>
                <a:buFont typeface="Twentieth Century"/>
                <a:buNone/>
              </a:pPr>
              <a:r>
                <a:rPr b="0" i="0" lang="es-MX" sz="3300" u="sng" cap="none" strike="noStrike">
                  <a:solidFill>
                    <a:schemeClr val="lt1"/>
                  </a:solidFill>
                  <a:latin typeface="Twentieth Century"/>
                  <a:ea typeface="Twentieth Century"/>
                  <a:cs typeface="Twentieth Century"/>
                  <a:sym typeface="Twentieth Century"/>
                </a:rPr>
                <a:t>Resistencia al fuego</a:t>
              </a:r>
              <a:r>
                <a:rPr b="0" i="0" lang="es-MX" sz="3300" u="none" cap="none" strike="noStrike">
                  <a:solidFill>
                    <a:schemeClr val="lt1"/>
                  </a:solidFill>
                  <a:latin typeface="Twentieth Century"/>
                  <a:ea typeface="Twentieth Century"/>
                  <a:cs typeface="Twentieth Century"/>
                  <a:sym typeface="Twentieth Century"/>
                </a:rPr>
                <a:t>: Se recomienda usar materiales ignífugos o retardadores de fuego.</a:t>
              </a:r>
              <a:endParaRPr b="0" i="0" sz="3300" u="none" cap="none" strike="noStrike">
                <a:solidFill>
                  <a:schemeClr val="lt1"/>
                </a:solidFill>
                <a:latin typeface="Twentieth Century"/>
                <a:ea typeface="Twentieth Century"/>
                <a:cs typeface="Twentieth Century"/>
                <a:sym typeface="Twentieth Century"/>
              </a:endParaRPr>
            </a:p>
          </p:txBody>
        </p:sp>
        <p:cxnSp>
          <p:nvCxnSpPr>
            <p:cNvPr id="694" name="Google Shape;694;p28"/>
            <p:cNvCxnSpPr/>
            <p:nvPr/>
          </p:nvCxnSpPr>
          <p:spPr>
            <a:xfrm>
              <a:off x="3261359" y="5126329"/>
              <a:ext cx="13045440" cy="0"/>
            </a:xfrm>
            <a:prstGeom prst="straightConnector1">
              <a:avLst/>
            </a:prstGeom>
            <a:solidFill>
              <a:schemeClr val="accent1"/>
            </a:solidFill>
            <a:ln cap="flat" cmpd="sng" w="15875">
              <a:solidFill>
                <a:srgbClr val="BFC5D9"/>
              </a:solidFill>
              <a:prstDash val="solid"/>
              <a:round/>
              <a:headEnd len="sm" w="sm" type="none"/>
              <a:tailEnd len="sm" w="sm" type="none"/>
            </a:ln>
          </p:spPr>
        </p:cxnSp>
      </p:grpSp>
      <p:pic>
        <p:nvPicPr>
          <p:cNvPr id="695" name="Google Shape;695;p28"/>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264" name="Shape 264"/>
        <p:cNvGrpSpPr/>
        <p:nvPr/>
      </p:nvGrpSpPr>
      <p:grpSpPr>
        <a:xfrm>
          <a:off x="0" y="0"/>
          <a:ext cx="0" cy="0"/>
          <a:chOff x="0" y="0"/>
          <a:chExt cx="0" cy="0"/>
        </a:xfrm>
      </p:grpSpPr>
      <p:sp>
        <p:nvSpPr>
          <p:cNvPr id="265" name="Google Shape;265;p3"/>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66" name="Google Shape;266;p3"/>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67" name="Google Shape;267;p3"/>
          <p:cNvSpPr txBox="1"/>
          <p:nvPr/>
        </p:nvSpPr>
        <p:spPr>
          <a:xfrm>
            <a:off x="1257300" y="2260543"/>
            <a:ext cx="15773400" cy="93867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500"/>
              <a:buFont typeface="Calibri"/>
              <a:buNone/>
            </a:pPr>
            <a:r>
              <a:rPr b="0" i="0" lang="es-MX" sz="5500" u="none" cap="none" strike="noStrike">
                <a:solidFill>
                  <a:schemeClr val="lt1"/>
                </a:solidFill>
                <a:latin typeface="Calibri"/>
                <a:ea typeface="Calibri"/>
                <a:cs typeface="Calibri"/>
                <a:sym typeface="Calibri"/>
              </a:rPr>
              <a:t>Objetivos de la jornada</a:t>
            </a:r>
            <a:endParaRPr b="0" i="0" sz="5500" u="none" cap="none" strike="noStrike">
              <a:solidFill>
                <a:schemeClr val="lt1"/>
              </a:solidFill>
              <a:latin typeface="Calibri"/>
              <a:ea typeface="Calibri"/>
              <a:cs typeface="Calibri"/>
              <a:sym typeface="Calibri"/>
            </a:endParaRPr>
          </a:p>
        </p:txBody>
      </p:sp>
      <p:grpSp>
        <p:nvGrpSpPr>
          <p:cNvPr id="268" name="Google Shape;268;p3"/>
          <p:cNvGrpSpPr/>
          <p:nvPr/>
        </p:nvGrpSpPr>
        <p:grpSpPr>
          <a:xfrm>
            <a:off x="2449700" y="4211513"/>
            <a:ext cx="13388598" cy="4466954"/>
            <a:chOff x="386000" y="279264"/>
            <a:chExt cx="13388598" cy="4466954"/>
          </a:xfrm>
        </p:grpSpPr>
        <p:sp>
          <p:nvSpPr>
            <p:cNvPr id="269" name="Google Shape;269;p3"/>
            <p:cNvSpPr/>
            <p:nvPr/>
          </p:nvSpPr>
          <p:spPr>
            <a:xfrm>
              <a:off x="962968" y="279264"/>
              <a:ext cx="1804871" cy="1804871"/>
            </a:xfrm>
            <a:prstGeom prst="ellipse">
              <a:avLst/>
            </a:prstGeom>
            <a:solidFill>
              <a:srgbClr val="CED2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3"/>
            <p:cNvSpPr/>
            <p:nvPr/>
          </p:nvSpPr>
          <p:spPr>
            <a:xfrm>
              <a:off x="1347612" y="663909"/>
              <a:ext cx="1035582" cy="1035582"/>
            </a:xfrm>
            <a:prstGeom prst="rect">
              <a:avLst/>
            </a:prstGeom>
            <a:blipFill rotWithShape="1">
              <a:blip r:embed="rId4">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3"/>
            <p:cNvSpPr/>
            <p:nvPr/>
          </p:nvSpPr>
          <p:spPr>
            <a:xfrm>
              <a:off x="386000" y="2646309"/>
              <a:ext cx="2958806" cy="209990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3"/>
            <p:cNvSpPr txBox="1"/>
            <p:nvPr/>
          </p:nvSpPr>
          <p:spPr>
            <a:xfrm>
              <a:off x="386000" y="2646309"/>
              <a:ext cx="2958806" cy="2099909"/>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lt1"/>
                </a:buClr>
                <a:buSzPts val="2800"/>
                <a:buFont typeface="Twentieth Century"/>
                <a:buNone/>
              </a:pPr>
              <a:r>
                <a:rPr b="0" i="0" lang="es-MX" sz="2800" u="none" cap="none" strike="noStrike">
                  <a:solidFill>
                    <a:schemeClr val="lt1"/>
                  </a:solidFill>
                  <a:latin typeface="Twentieth Century"/>
                  <a:ea typeface="Twentieth Century"/>
                  <a:cs typeface="Twentieth Century"/>
                  <a:sym typeface="Twentieth Century"/>
                </a:rPr>
                <a:t>Unificar criterios técnicos y normativos.</a:t>
              </a:r>
              <a:endParaRPr b="0" i="0" sz="2800" u="none" cap="none" strike="noStrike">
                <a:solidFill>
                  <a:schemeClr val="lt1"/>
                </a:solidFill>
                <a:latin typeface="Twentieth Century"/>
                <a:ea typeface="Twentieth Century"/>
                <a:cs typeface="Twentieth Century"/>
                <a:sym typeface="Twentieth Century"/>
              </a:endParaRPr>
            </a:p>
          </p:txBody>
        </p:sp>
        <p:sp>
          <p:nvSpPr>
            <p:cNvPr id="273" name="Google Shape;273;p3"/>
            <p:cNvSpPr/>
            <p:nvPr/>
          </p:nvSpPr>
          <p:spPr>
            <a:xfrm>
              <a:off x="4439565" y="279264"/>
              <a:ext cx="1804871" cy="1804871"/>
            </a:xfrm>
            <a:prstGeom prst="ellipse">
              <a:avLst/>
            </a:prstGeom>
            <a:solidFill>
              <a:srgbClr val="CED2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3"/>
            <p:cNvSpPr/>
            <p:nvPr/>
          </p:nvSpPr>
          <p:spPr>
            <a:xfrm>
              <a:off x="4824210" y="663909"/>
              <a:ext cx="1035582" cy="1035582"/>
            </a:xfrm>
            <a:prstGeom prst="rect">
              <a:avLst/>
            </a:prstGeom>
            <a:blipFill rotWithShape="1">
              <a:blip r:embed="rId5">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3"/>
            <p:cNvSpPr/>
            <p:nvPr/>
          </p:nvSpPr>
          <p:spPr>
            <a:xfrm>
              <a:off x="3862598" y="2646309"/>
              <a:ext cx="2958806" cy="209990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3"/>
            <p:cNvSpPr txBox="1"/>
            <p:nvPr/>
          </p:nvSpPr>
          <p:spPr>
            <a:xfrm>
              <a:off x="3862598" y="2646309"/>
              <a:ext cx="2958806" cy="2099909"/>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lt1"/>
                </a:buClr>
                <a:buSzPts val="2800"/>
                <a:buFont typeface="Twentieth Century"/>
                <a:buNone/>
              </a:pPr>
              <a:r>
                <a:rPr b="0" i="0" lang="es-MX" sz="2800" u="none" cap="none" strike="noStrike">
                  <a:solidFill>
                    <a:schemeClr val="lt1"/>
                  </a:solidFill>
                  <a:latin typeface="Twentieth Century"/>
                  <a:ea typeface="Twentieth Century"/>
                  <a:cs typeface="Twentieth Century"/>
                  <a:sym typeface="Twentieth Century"/>
                </a:rPr>
                <a:t>Colaborar en la mejora de la seguridad operativa en las entidades de tiro.</a:t>
              </a:r>
              <a:endParaRPr b="0" i="0" sz="2800" u="none" cap="none" strike="noStrike">
                <a:solidFill>
                  <a:schemeClr val="lt1"/>
                </a:solidFill>
                <a:latin typeface="Twentieth Century"/>
                <a:ea typeface="Twentieth Century"/>
                <a:cs typeface="Twentieth Century"/>
                <a:sym typeface="Twentieth Century"/>
              </a:endParaRPr>
            </a:p>
          </p:txBody>
        </p:sp>
        <p:sp>
          <p:nvSpPr>
            <p:cNvPr id="277" name="Google Shape;277;p3"/>
            <p:cNvSpPr/>
            <p:nvPr/>
          </p:nvSpPr>
          <p:spPr>
            <a:xfrm>
              <a:off x="7916162" y="279264"/>
              <a:ext cx="1804871" cy="1804871"/>
            </a:xfrm>
            <a:prstGeom prst="ellipse">
              <a:avLst/>
            </a:prstGeom>
            <a:solidFill>
              <a:srgbClr val="CED2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3"/>
            <p:cNvSpPr/>
            <p:nvPr/>
          </p:nvSpPr>
          <p:spPr>
            <a:xfrm>
              <a:off x="8300807" y="663909"/>
              <a:ext cx="1035582" cy="1035582"/>
            </a:xfrm>
            <a:prstGeom prst="rect">
              <a:avLst/>
            </a:prstGeom>
            <a:blipFill rotWithShape="1">
              <a:blip r:embed="rId6">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3"/>
            <p:cNvSpPr/>
            <p:nvPr/>
          </p:nvSpPr>
          <p:spPr>
            <a:xfrm>
              <a:off x="7339195" y="2646309"/>
              <a:ext cx="2958806" cy="209990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3"/>
            <p:cNvSpPr txBox="1"/>
            <p:nvPr/>
          </p:nvSpPr>
          <p:spPr>
            <a:xfrm>
              <a:off x="7339195" y="2646309"/>
              <a:ext cx="2958806" cy="2099909"/>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lt1"/>
                </a:buClr>
                <a:buSzPts val="2800"/>
                <a:buFont typeface="Twentieth Century"/>
                <a:buNone/>
              </a:pPr>
              <a:r>
                <a:rPr b="0" i="0" lang="es-MX" sz="2800" u="none" cap="none" strike="noStrike">
                  <a:solidFill>
                    <a:schemeClr val="lt1"/>
                  </a:solidFill>
                  <a:latin typeface="Twentieth Century"/>
                  <a:ea typeface="Twentieth Century"/>
                  <a:cs typeface="Twentieth Century"/>
                  <a:sym typeface="Twentieth Century"/>
                </a:rPr>
                <a:t>Dar a conocer la normativa nacional y provincial actualizada.</a:t>
              </a:r>
              <a:endParaRPr b="0" i="0" sz="2800" u="none" cap="none" strike="noStrike">
                <a:solidFill>
                  <a:schemeClr val="lt1"/>
                </a:solidFill>
                <a:latin typeface="Twentieth Century"/>
                <a:ea typeface="Twentieth Century"/>
                <a:cs typeface="Twentieth Century"/>
                <a:sym typeface="Twentieth Century"/>
              </a:endParaRPr>
            </a:p>
          </p:txBody>
        </p:sp>
        <p:sp>
          <p:nvSpPr>
            <p:cNvPr id="281" name="Google Shape;281;p3"/>
            <p:cNvSpPr/>
            <p:nvPr/>
          </p:nvSpPr>
          <p:spPr>
            <a:xfrm>
              <a:off x="11392760" y="279264"/>
              <a:ext cx="1804871" cy="1804871"/>
            </a:xfrm>
            <a:prstGeom prst="ellipse">
              <a:avLst/>
            </a:prstGeom>
            <a:solidFill>
              <a:srgbClr val="CED2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3"/>
            <p:cNvSpPr/>
            <p:nvPr/>
          </p:nvSpPr>
          <p:spPr>
            <a:xfrm>
              <a:off x="11777404" y="663909"/>
              <a:ext cx="1035582" cy="1035582"/>
            </a:xfrm>
            <a:prstGeom prst="rect">
              <a:avLst/>
            </a:prstGeom>
            <a:blipFill rotWithShape="1">
              <a:blip r:embed="rId7">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3"/>
            <p:cNvSpPr/>
            <p:nvPr/>
          </p:nvSpPr>
          <p:spPr>
            <a:xfrm>
              <a:off x="10815792" y="2646309"/>
              <a:ext cx="2958806" cy="209990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3"/>
            <p:cNvSpPr txBox="1"/>
            <p:nvPr/>
          </p:nvSpPr>
          <p:spPr>
            <a:xfrm>
              <a:off x="10815792" y="2646309"/>
              <a:ext cx="2958806" cy="2099909"/>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lt1"/>
                </a:buClr>
                <a:buSzPts val="2800"/>
                <a:buFont typeface="Twentieth Century"/>
                <a:buNone/>
              </a:pPr>
              <a:r>
                <a:rPr b="0" i="0" lang="es-MX" sz="2800" u="none" cap="none" strike="noStrike">
                  <a:solidFill>
                    <a:schemeClr val="lt1"/>
                  </a:solidFill>
                  <a:latin typeface="Twentieth Century"/>
                  <a:ea typeface="Twentieth Century"/>
                  <a:cs typeface="Twentieth Century"/>
                  <a:sym typeface="Twentieth Century"/>
                </a:rPr>
                <a:t>Fortalecer articulación entre las entidades de tiro y el Re.P.Ar. como entidad fiscalizadora.</a:t>
              </a:r>
              <a:endParaRPr b="0" i="0" sz="2800" u="none" cap="none" strike="noStrike">
                <a:solidFill>
                  <a:schemeClr val="lt1"/>
                </a:solidFill>
                <a:latin typeface="Twentieth Century"/>
                <a:ea typeface="Twentieth Century"/>
                <a:cs typeface="Twentieth Century"/>
                <a:sym typeface="Twentieth Century"/>
              </a:endParaRPr>
            </a:p>
          </p:txBody>
        </p:sp>
      </p:grpSp>
      <p:pic>
        <p:nvPicPr>
          <p:cNvPr id="285" name="Google Shape;285;p3"/>
          <p:cNvPicPr preferRelativeResize="0"/>
          <p:nvPr/>
        </p:nvPicPr>
        <p:blipFill rotWithShape="1">
          <a:blip r:embed="rId8">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699" name="Shape 699"/>
        <p:cNvGrpSpPr/>
        <p:nvPr/>
      </p:nvGrpSpPr>
      <p:grpSpPr>
        <a:xfrm>
          <a:off x="0" y="0"/>
          <a:ext cx="0" cy="0"/>
          <a:chOff x="0" y="0"/>
          <a:chExt cx="0" cy="0"/>
        </a:xfrm>
      </p:grpSpPr>
      <p:sp>
        <p:nvSpPr>
          <p:cNvPr id="700" name="Google Shape;700;p29"/>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701" name="Google Shape;701;p29"/>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702" name="Google Shape;702;p29"/>
          <p:cNvSpPr txBox="1"/>
          <p:nvPr/>
        </p:nvSpPr>
        <p:spPr>
          <a:xfrm>
            <a:off x="1333500" y="2260558"/>
            <a:ext cx="15621000" cy="86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000"/>
              <a:buFont typeface="Calibri"/>
              <a:buNone/>
            </a:pPr>
            <a:r>
              <a:rPr b="0" i="0" lang="es-MX" sz="5000" u="none" cap="none" strike="noStrike">
                <a:solidFill>
                  <a:schemeClr val="lt1"/>
                </a:solidFill>
                <a:latin typeface="Calibri"/>
                <a:ea typeface="Calibri"/>
                <a:cs typeface="Calibri"/>
                <a:sym typeface="Calibri"/>
              </a:rPr>
              <a:t>Instalaciones</a:t>
            </a:r>
            <a:endParaRPr b="0" i="0" sz="5000" u="none" cap="none" strike="noStrike">
              <a:solidFill>
                <a:schemeClr val="lt1"/>
              </a:solidFill>
              <a:latin typeface="Calibri"/>
              <a:ea typeface="Calibri"/>
              <a:cs typeface="Calibri"/>
              <a:sym typeface="Calibri"/>
            </a:endParaRPr>
          </a:p>
        </p:txBody>
      </p:sp>
      <p:grpSp>
        <p:nvGrpSpPr>
          <p:cNvPr id="703" name="Google Shape;703;p29"/>
          <p:cNvGrpSpPr/>
          <p:nvPr/>
        </p:nvGrpSpPr>
        <p:grpSpPr>
          <a:xfrm>
            <a:off x="990600" y="3431208"/>
            <a:ext cx="16306800" cy="4520780"/>
            <a:chOff x="0" y="2209"/>
            <a:chExt cx="16306800" cy="4520780"/>
          </a:xfrm>
        </p:grpSpPr>
        <p:cxnSp>
          <p:nvCxnSpPr>
            <p:cNvPr id="704" name="Google Shape;704;p29"/>
            <p:cNvCxnSpPr/>
            <p:nvPr/>
          </p:nvCxnSpPr>
          <p:spPr>
            <a:xfrm>
              <a:off x="0" y="2209"/>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705" name="Google Shape;705;p29"/>
            <p:cNvSpPr/>
            <p:nvPr/>
          </p:nvSpPr>
          <p:spPr>
            <a:xfrm>
              <a:off x="0" y="2209"/>
              <a:ext cx="16306800" cy="150692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29"/>
            <p:cNvSpPr txBox="1"/>
            <p:nvPr/>
          </p:nvSpPr>
          <p:spPr>
            <a:xfrm>
              <a:off x="0" y="2209"/>
              <a:ext cx="16306800" cy="1506926"/>
            </a:xfrm>
            <a:prstGeom prst="rect">
              <a:avLst/>
            </a:prstGeom>
            <a:noFill/>
            <a:ln>
              <a:noFill/>
            </a:ln>
          </p:spPr>
          <p:txBody>
            <a:bodyPr anchorCtr="0" anchor="t" bIns="114300" lIns="114300" spcFirstLastPara="1" rIns="114300" wrap="square" tIns="114300">
              <a:noAutofit/>
            </a:bodyPr>
            <a:lstStyle/>
            <a:p>
              <a:pPr indent="0" lvl="0" marL="0" marR="0" rtl="0" algn="just">
                <a:lnSpc>
                  <a:spcPct val="90000"/>
                </a:lnSpc>
                <a:spcBef>
                  <a:spcPts val="0"/>
                </a:spcBef>
                <a:spcAft>
                  <a:spcPts val="0"/>
                </a:spcAft>
                <a:buClr>
                  <a:schemeClr val="lt1"/>
                </a:buClr>
                <a:buSzPts val="3000"/>
                <a:buFont typeface="Twentieth Century"/>
                <a:buNone/>
              </a:pPr>
              <a:r>
                <a:rPr b="0" i="0" lang="es-MX" sz="3000" u="sng" cap="none" strike="noStrike">
                  <a:solidFill>
                    <a:schemeClr val="lt1"/>
                  </a:solidFill>
                  <a:latin typeface="Twentieth Century"/>
                  <a:ea typeface="Twentieth Century"/>
                  <a:cs typeface="Twentieth Century"/>
                  <a:sym typeface="Twentieth Century"/>
                </a:rPr>
                <a:t>Electricidad</a:t>
              </a:r>
              <a:r>
                <a:rPr b="0" i="0" lang="es-MX" sz="3000" u="none" cap="none" strike="noStrike">
                  <a:solidFill>
                    <a:schemeClr val="lt1"/>
                  </a:solidFill>
                  <a:latin typeface="Twentieth Century"/>
                  <a:ea typeface="Twentieth Century"/>
                  <a:cs typeface="Twentieth Century"/>
                  <a:sym typeface="Twentieth Century"/>
                </a:rPr>
                <a:t>: El sistema eléctrico debe tener puesta a tierra y protección contra cargas estáticas. Cada sector de tiro debe tener su propio interruptor termomagnético. Toda instalación eléctrica debe estar colocada de modo tal que se encuentre protegida de posibles rebotes o impactos de proyectiles.</a:t>
              </a:r>
              <a:endParaRPr b="0" i="0" sz="3000" u="none" cap="none" strike="noStrike">
                <a:solidFill>
                  <a:schemeClr val="lt1"/>
                </a:solidFill>
                <a:latin typeface="Twentieth Century"/>
                <a:ea typeface="Twentieth Century"/>
                <a:cs typeface="Twentieth Century"/>
                <a:sym typeface="Twentieth Century"/>
              </a:endParaRPr>
            </a:p>
          </p:txBody>
        </p:sp>
        <p:cxnSp>
          <p:nvCxnSpPr>
            <p:cNvPr id="707" name="Google Shape;707;p29"/>
            <p:cNvCxnSpPr/>
            <p:nvPr/>
          </p:nvCxnSpPr>
          <p:spPr>
            <a:xfrm>
              <a:off x="0" y="1509136"/>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708" name="Google Shape;708;p29"/>
            <p:cNvSpPr/>
            <p:nvPr/>
          </p:nvSpPr>
          <p:spPr>
            <a:xfrm>
              <a:off x="0" y="1509136"/>
              <a:ext cx="16306800" cy="150692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29"/>
            <p:cNvSpPr txBox="1"/>
            <p:nvPr/>
          </p:nvSpPr>
          <p:spPr>
            <a:xfrm>
              <a:off x="0" y="1509136"/>
              <a:ext cx="16306800" cy="1506926"/>
            </a:xfrm>
            <a:prstGeom prst="rect">
              <a:avLst/>
            </a:prstGeom>
            <a:noFill/>
            <a:ln>
              <a:noFill/>
            </a:ln>
          </p:spPr>
          <p:txBody>
            <a:bodyPr anchorCtr="0" anchor="t" bIns="114300" lIns="114300" spcFirstLastPara="1" rIns="114300" wrap="square" tIns="114300">
              <a:noAutofit/>
            </a:bodyPr>
            <a:lstStyle/>
            <a:p>
              <a:pPr indent="0" lvl="0" marL="0" marR="0" rtl="0" algn="just">
                <a:lnSpc>
                  <a:spcPct val="90000"/>
                </a:lnSpc>
                <a:spcBef>
                  <a:spcPts val="0"/>
                </a:spcBef>
                <a:spcAft>
                  <a:spcPts val="0"/>
                </a:spcAft>
                <a:buClr>
                  <a:schemeClr val="lt1"/>
                </a:buClr>
                <a:buSzPts val="3000"/>
                <a:buFont typeface="Twentieth Century"/>
                <a:buNone/>
              </a:pPr>
              <a:r>
                <a:rPr b="0" i="0" lang="es-MX" sz="3000" u="sng" cap="none" strike="noStrike">
                  <a:solidFill>
                    <a:schemeClr val="lt1"/>
                  </a:solidFill>
                  <a:latin typeface="Twentieth Century"/>
                  <a:ea typeface="Twentieth Century"/>
                  <a:cs typeface="Twentieth Century"/>
                  <a:sym typeface="Twentieth Century"/>
                </a:rPr>
                <a:t>Ventilación</a:t>
              </a:r>
              <a:r>
                <a:rPr b="0" i="0" lang="es-MX" sz="3000" u="none" cap="none" strike="noStrike">
                  <a:solidFill>
                    <a:schemeClr val="lt1"/>
                  </a:solidFill>
                  <a:latin typeface="Twentieth Century"/>
                  <a:ea typeface="Twentieth Century"/>
                  <a:cs typeface="Twentieth Century"/>
                  <a:sym typeface="Twentieth Century"/>
                </a:rPr>
                <a:t>: El aire debe ingresar por detrás del tirador y salir por extractores ubicados al fondo. La velocidad recomendada es entre 17 y 30 metros/minuto (m/m).</a:t>
              </a:r>
              <a:endParaRPr b="0" i="0" sz="3000" u="none" cap="none" strike="noStrike">
                <a:solidFill>
                  <a:schemeClr val="lt1"/>
                </a:solidFill>
                <a:latin typeface="Twentieth Century"/>
                <a:ea typeface="Twentieth Century"/>
                <a:cs typeface="Twentieth Century"/>
                <a:sym typeface="Twentieth Century"/>
              </a:endParaRPr>
            </a:p>
          </p:txBody>
        </p:sp>
        <p:cxnSp>
          <p:nvCxnSpPr>
            <p:cNvPr id="710" name="Google Shape;710;p29"/>
            <p:cNvCxnSpPr/>
            <p:nvPr/>
          </p:nvCxnSpPr>
          <p:spPr>
            <a:xfrm>
              <a:off x="0" y="3016063"/>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711" name="Google Shape;711;p29"/>
            <p:cNvSpPr/>
            <p:nvPr/>
          </p:nvSpPr>
          <p:spPr>
            <a:xfrm>
              <a:off x="0" y="3016063"/>
              <a:ext cx="16306800" cy="150692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29"/>
            <p:cNvSpPr txBox="1"/>
            <p:nvPr/>
          </p:nvSpPr>
          <p:spPr>
            <a:xfrm>
              <a:off x="0" y="3016063"/>
              <a:ext cx="16306800" cy="1506926"/>
            </a:xfrm>
            <a:prstGeom prst="rect">
              <a:avLst/>
            </a:prstGeom>
            <a:noFill/>
            <a:ln>
              <a:noFill/>
            </a:ln>
          </p:spPr>
          <p:txBody>
            <a:bodyPr anchorCtr="0" anchor="t" bIns="114300" lIns="114300" spcFirstLastPara="1" rIns="114300" wrap="square" tIns="114300">
              <a:noAutofit/>
            </a:bodyPr>
            <a:lstStyle/>
            <a:p>
              <a:pPr indent="0" lvl="0" marL="0" marR="0" rtl="0" algn="just">
                <a:lnSpc>
                  <a:spcPct val="90000"/>
                </a:lnSpc>
                <a:spcBef>
                  <a:spcPts val="0"/>
                </a:spcBef>
                <a:spcAft>
                  <a:spcPts val="0"/>
                </a:spcAft>
                <a:buClr>
                  <a:schemeClr val="lt1"/>
                </a:buClr>
                <a:buSzPts val="3000"/>
                <a:buFont typeface="Twentieth Century"/>
                <a:buNone/>
              </a:pPr>
              <a:r>
                <a:rPr b="0" i="0" lang="es-MX" sz="3000" u="sng" cap="none" strike="noStrike">
                  <a:solidFill>
                    <a:schemeClr val="lt1"/>
                  </a:solidFill>
                  <a:latin typeface="Twentieth Century"/>
                  <a:ea typeface="Twentieth Century"/>
                  <a:cs typeface="Twentieth Century"/>
                  <a:sym typeface="Twentieth Century"/>
                </a:rPr>
                <a:t>Gas</a:t>
              </a:r>
              <a:r>
                <a:rPr b="0" i="0" lang="es-MX" sz="3000" u="none" cap="none" strike="noStrike">
                  <a:solidFill>
                    <a:schemeClr val="lt1"/>
                  </a:solidFill>
                  <a:latin typeface="Twentieth Century"/>
                  <a:ea typeface="Twentieth Century"/>
                  <a:cs typeface="Twentieth Century"/>
                  <a:sym typeface="Twentieth Century"/>
                </a:rPr>
                <a:t>: no se permite ninguna instalación de gas dentro del polígono.</a:t>
              </a:r>
              <a:endParaRPr b="0" i="0" sz="3000" u="none" cap="none" strike="noStrike">
                <a:solidFill>
                  <a:schemeClr val="lt1"/>
                </a:solidFill>
                <a:latin typeface="Twentieth Century"/>
                <a:ea typeface="Twentieth Century"/>
                <a:cs typeface="Twentieth Century"/>
                <a:sym typeface="Twentieth Century"/>
              </a:endParaRPr>
            </a:p>
          </p:txBody>
        </p:sp>
      </p:grpSp>
      <p:pic>
        <p:nvPicPr>
          <p:cNvPr id="713" name="Google Shape;713;p29"/>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717" name="Shape 717"/>
        <p:cNvGrpSpPr/>
        <p:nvPr/>
      </p:nvGrpSpPr>
      <p:grpSpPr>
        <a:xfrm>
          <a:off x="0" y="0"/>
          <a:ext cx="0" cy="0"/>
          <a:chOff x="0" y="0"/>
          <a:chExt cx="0" cy="0"/>
        </a:xfrm>
      </p:grpSpPr>
      <p:sp>
        <p:nvSpPr>
          <p:cNvPr id="718" name="Google Shape;718;p30"/>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719" name="Google Shape;719;p30"/>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grpSp>
        <p:nvGrpSpPr>
          <p:cNvPr id="720" name="Google Shape;720;p30"/>
          <p:cNvGrpSpPr/>
          <p:nvPr/>
        </p:nvGrpSpPr>
        <p:grpSpPr>
          <a:xfrm>
            <a:off x="990600" y="2174281"/>
            <a:ext cx="16306800" cy="7294218"/>
            <a:chOff x="0" y="890"/>
            <a:chExt cx="16306800" cy="7294218"/>
          </a:xfrm>
        </p:grpSpPr>
        <p:cxnSp>
          <p:nvCxnSpPr>
            <p:cNvPr id="721" name="Google Shape;721;p30"/>
            <p:cNvCxnSpPr/>
            <p:nvPr/>
          </p:nvCxnSpPr>
          <p:spPr>
            <a:xfrm>
              <a:off x="0" y="890"/>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722" name="Google Shape;722;p30"/>
            <p:cNvSpPr/>
            <p:nvPr/>
          </p:nvSpPr>
          <p:spPr>
            <a:xfrm>
              <a:off x="0" y="890"/>
              <a:ext cx="16306800" cy="145884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30"/>
            <p:cNvSpPr txBox="1"/>
            <p:nvPr/>
          </p:nvSpPr>
          <p:spPr>
            <a:xfrm>
              <a:off x="0" y="890"/>
              <a:ext cx="16306800" cy="1458843"/>
            </a:xfrm>
            <a:prstGeom prst="rect">
              <a:avLst/>
            </a:prstGeom>
            <a:noFill/>
            <a:ln>
              <a:noFill/>
            </a:ln>
          </p:spPr>
          <p:txBody>
            <a:bodyPr anchorCtr="0" anchor="t" bIns="121900" lIns="121900" spcFirstLastPara="1" rIns="121900" wrap="square" tIns="121900">
              <a:noAutofit/>
            </a:bodyPr>
            <a:lstStyle/>
            <a:p>
              <a:pPr indent="0" lvl="0" marL="0" marR="0" rtl="0" algn="just">
                <a:lnSpc>
                  <a:spcPct val="90000"/>
                </a:lnSpc>
                <a:spcBef>
                  <a:spcPts val="0"/>
                </a:spcBef>
                <a:spcAft>
                  <a:spcPts val="0"/>
                </a:spcAft>
                <a:buClr>
                  <a:schemeClr val="lt1"/>
                </a:buClr>
                <a:buSzPts val="3200"/>
                <a:buFont typeface="Twentieth Century"/>
                <a:buNone/>
              </a:pPr>
              <a:r>
                <a:rPr b="0" i="0" lang="es-MX" sz="3200" u="sng" cap="none" strike="noStrike">
                  <a:solidFill>
                    <a:schemeClr val="lt1"/>
                  </a:solidFill>
                  <a:latin typeface="Twentieth Century"/>
                  <a:ea typeface="Twentieth Century"/>
                  <a:cs typeface="Twentieth Century"/>
                  <a:sym typeface="Twentieth Century"/>
                </a:rPr>
                <a:t>Sistema contra incendios</a:t>
              </a:r>
              <a:r>
                <a:rPr b="0" i="0" lang="es-MX" sz="3200" u="none" cap="none" strike="noStrike">
                  <a:solidFill>
                    <a:schemeClr val="lt1"/>
                  </a:solidFill>
                  <a:latin typeface="Twentieth Century"/>
                  <a:ea typeface="Twentieth Century"/>
                  <a:cs typeface="Twentieth Century"/>
                  <a:sym typeface="Twentieth Century"/>
                </a:rPr>
                <a:t>: Debe haber, por lo menos, uno de los siguientes sistemas contra incendios: tanque de agua (10 L/m²), matafuego tipo ABC de 5 kg cada 200 m² y/o baldes de arena.</a:t>
              </a:r>
              <a:endParaRPr b="0" i="0" sz="3200" u="none" cap="none" strike="noStrike">
                <a:solidFill>
                  <a:schemeClr val="lt1"/>
                </a:solidFill>
                <a:latin typeface="Twentieth Century"/>
                <a:ea typeface="Twentieth Century"/>
                <a:cs typeface="Twentieth Century"/>
                <a:sym typeface="Twentieth Century"/>
              </a:endParaRPr>
            </a:p>
          </p:txBody>
        </p:sp>
        <p:cxnSp>
          <p:nvCxnSpPr>
            <p:cNvPr id="724" name="Google Shape;724;p30"/>
            <p:cNvCxnSpPr/>
            <p:nvPr/>
          </p:nvCxnSpPr>
          <p:spPr>
            <a:xfrm>
              <a:off x="0" y="1459734"/>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725" name="Google Shape;725;p30"/>
            <p:cNvSpPr/>
            <p:nvPr/>
          </p:nvSpPr>
          <p:spPr>
            <a:xfrm>
              <a:off x="0" y="1459734"/>
              <a:ext cx="16306800" cy="145884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30"/>
            <p:cNvSpPr txBox="1"/>
            <p:nvPr/>
          </p:nvSpPr>
          <p:spPr>
            <a:xfrm>
              <a:off x="0" y="1459734"/>
              <a:ext cx="16306800" cy="1458843"/>
            </a:xfrm>
            <a:prstGeom prst="rect">
              <a:avLst/>
            </a:prstGeom>
            <a:noFill/>
            <a:ln>
              <a:noFill/>
            </a:ln>
          </p:spPr>
          <p:txBody>
            <a:bodyPr anchorCtr="0" anchor="t" bIns="121900" lIns="121900" spcFirstLastPara="1" rIns="121900" wrap="square" tIns="121900">
              <a:noAutofit/>
            </a:bodyPr>
            <a:lstStyle/>
            <a:p>
              <a:pPr indent="0" lvl="0" marL="0" marR="0" rtl="0" algn="just">
                <a:lnSpc>
                  <a:spcPct val="90000"/>
                </a:lnSpc>
                <a:spcBef>
                  <a:spcPts val="0"/>
                </a:spcBef>
                <a:spcAft>
                  <a:spcPts val="0"/>
                </a:spcAft>
                <a:buClr>
                  <a:schemeClr val="lt1"/>
                </a:buClr>
                <a:buSzPts val="3200"/>
                <a:buFont typeface="Twentieth Century"/>
                <a:buNone/>
              </a:pPr>
              <a:r>
                <a:rPr b="0" i="0" lang="es-MX" sz="3200" u="sng" cap="none" strike="noStrike">
                  <a:solidFill>
                    <a:schemeClr val="lt1"/>
                  </a:solidFill>
                  <a:latin typeface="Twentieth Century"/>
                  <a:ea typeface="Twentieth Century"/>
                  <a:cs typeface="Twentieth Century"/>
                  <a:sym typeface="Twentieth Century"/>
                </a:rPr>
                <a:t>Elementos básicos para emergencias</a:t>
              </a:r>
              <a:r>
                <a:rPr b="0" i="0" lang="es-MX" sz="3200" u="none" cap="none" strike="noStrike">
                  <a:solidFill>
                    <a:schemeClr val="lt1"/>
                  </a:solidFill>
                  <a:latin typeface="Twentieth Century"/>
                  <a:ea typeface="Twentieth Century"/>
                  <a:cs typeface="Twentieth Century"/>
                  <a:sym typeface="Twentieth Century"/>
                </a:rPr>
                <a:t>: Debe haber con un botiquín de primeros auxilios y una tabla espinal rígida, así como un cuello philadelphia o dispositivo de inmovilización rígida.</a:t>
              </a:r>
              <a:endParaRPr b="0" i="0" sz="3200" u="none" cap="none" strike="noStrike">
                <a:solidFill>
                  <a:schemeClr val="lt1"/>
                </a:solidFill>
                <a:latin typeface="Twentieth Century"/>
                <a:ea typeface="Twentieth Century"/>
                <a:cs typeface="Twentieth Century"/>
                <a:sym typeface="Twentieth Century"/>
              </a:endParaRPr>
            </a:p>
          </p:txBody>
        </p:sp>
        <p:cxnSp>
          <p:nvCxnSpPr>
            <p:cNvPr id="727" name="Google Shape;727;p30"/>
            <p:cNvCxnSpPr/>
            <p:nvPr/>
          </p:nvCxnSpPr>
          <p:spPr>
            <a:xfrm>
              <a:off x="0" y="2918578"/>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728" name="Google Shape;728;p30"/>
            <p:cNvSpPr/>
            <p:nvPr/>
          </p:nvSpPr>
          <p:spPr>
            <a:xfrm>
              <a:off x="0" y="2918578"/>
              <a:ext cx="16306800" cy="145884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30"/>
            <p:cNvSpPr txBox="1"/>
            <p:nvPr/>
          </p:nvSpPr>
          <p:spPr>
            <a:xfrm>
              <a:off x="0" y="2918578"/>
              <a:ext cx="16306800" cy="1458843"/>
            </a:xfrm>
            <a:prstGeom prst="rect">
              <a:avLst/>
            </a:prstGeom>
            <a:noFill/>
            <a:ln>
              <a:noFill/>
            </a:ln>
          </p:spPr>
          <p:txBody>
            <a:bodyPr anchorCtr="0" anchor="t" bIns="121900" lIns="121900" spcFirstLastPara="1" rIns="121900" wrap="square" tIns="121900">
              <a:noAutofit/>
            </a:bodyPr>
            <a:lstStyle/>
            <a:p>
              <a:pPr indent="0" lvl="0" marL="0" marR="0" rtl="0" algn="just">
                <a:lnSpc>
                  <a:spcPct val="90000"/>
                </a:lnSpc>
                <a:spcBef>
                  <a:spcPts val="0"/>
                </a:spcBef>
                <a:spcAft>
                  <a:spcPts val="0"/>
                </a:spcAft>
                <a:buClr>
                  <a:schemeClr val="lt1"/>
                </a:buClr>
                <a:buSzPts val="3200"/>
                <a:buFont typeface="Twentieth Century"/>
                <a:buNone/>
              </a:pPr>
              <a:r>
                <a:rPr b="0" i="0" lang="es-MX" sz="3200" u="sng" cap="none" strike="noStrike">
                  <a:solidFill>
                    <a:schemeClr val="lt1"/>
                  </a:solidFill>
                  <a:latin typeface="Twentieth Century"/>
                  <a:ea typeface="Twentieth Century"/>
                  <a:cs typeface="Twentieth Century"/>
                  <a:sym typeface="Twentieth Century"/>
                </a:rPr>
                <a:t>Detección de riesgos</a:t>
              </a:r>
              <a:r>
                <a:rPr b="0" i="0" lang="es-MX" sz="3200" u="none" cap="none" strike="noStrike">
                  <a:solidFill>
                    <a:schemeClr val="lt1"/>
                  </a:solidFill>
                  <a:latin typeface="Twentieth Century"/>
                  <a:ea typeface="Twentieth Century"/>
                  <a:cs typeface="Twentieth Century"/>
                  <a:sym typeface="Twentieth Century"/>
                </a:rPr>
                <a:t>: Debe haber detectores de gases, humo y temperatura distribuidos por superficie; además de alarma sonoro-luminosa de ‘ALTO AL FUEGO’.</a:t>
              </a:r>
              <a:endParaRPr b="0" i="0" sz="3200" u="none" cap="none" strike="noStrike">
                <a:solidFill>
                  <a:schemeClr val="lt1"/>
                </a:solidFill>
                <a:latin typeface="Twentieth Century"/>
                <a:ea typeface="Twentieth Century"/>
                <a:cs typeface="Twentieth Century"/>
                <a:sym typeface="Twentieth Century"/>
              </a:endParaRPr>
            </a:p>
          </p:txBody>
        </p:sp>
        <p:cxnSp>
          <p:nvCxnSpPr>
            <p:cNvPr id="730" name="Google Shape;730;p30"/>
            <p:cNvCxnSpPr/>
            <p:nvPr/>
          </p:nvCxnSpPr>
          <p:spPr>
            <a:xfrm>
              <a:off x="0" y="4377421"/>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731" name="Google Shape;731;p30"/>
            <p:cNvSpPr/>
            <p:nvPr/>
          </p:nvSpPr>
          <p:spPr>
            <a:xfrm>
              <a:off x="0" y="4377421"/>
              <a:ext cx="16306800" cy="145884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30"/>
            <p:cNvSpPr txBox="1"/>
            <p:nvPr/>
          </p:nvSpPr>
          <p:spPr>
            <a:xfrm>
              <a:off x="0" y="4377421"/>
              <a:ext cx="16306800" cy="1458843"/>
            </a:xfrm>
            <a:prstGeom prst="rect">
              <a:avLst/>
            </a:prstGeom>
            <a:noFill/>
            <a:ln>
              <a:noFill/>
            </a:ln>
          </p:spPr>
          <p:txBody>
            <a:bodyPr anchorCtr="0" anchor="t" bIns="121900" lIns="121900" spcFirstLastPara="1" rIns="121900" wrap="square" tIns="121900">
              <a:noAutofit/>
            </a:bodyPr>
            <a:lstStyle/>
            <a:p>
              <a:pPr indent="0" lvl="0" marL="0" marR="0" rtl="0" algn="just">
                <a:lnSpc>
                  <a:spcPct val="90000"/>
                </a:lnSpc>
                <a:spcBef>
                  <a:spcPts val="0"/>
                </a:spcBef>
                <a:spcAft>
                  <a:spcPts val="0"/>
                </a:spcAft>
                <a:buClr>
                  <a:schemeClr val="lt1"/>
                </a:buClr>
                <a:buSzPts val="3200"/>
                <a:buFont typeface="Twentieth Century"/>
                <a:buNone/>
              </a:pPr>
              <a:r>
                <a:rPr b="0" i="0" lang="es-MX" sz="3200" u="sng" cap="none" strike="noStrike">
                  <a:solidFill>
                    <a:schemeClr val="lt1"/>
                  </a:solidFill>
                  <a:latin typeface="Twentieth Century"/>
                  <a:ea typeface="Twentieth Century"/>
                  <a:cs typeface="Twentieth Century"/>
                  <a:sym typeface="Twentieth Century"/>
                </a:rPr>
                <a:t>Acondicionamiento acústico</a:t>
              </a:r>
              <a:r>
                <a:rPr b="0" i="0" lang="es-MX" sz="3200" u="none" cap="none" strike="noStrike">
                  <a:solidFill>
                    <a:schemeClr val="lt1"/>
                  </a:solidFill>
                  <a:latin typeface="Twentieth Century"/>
                  <a:ea typeface="Twentieth Century"/>
                  <a:cs typeface="Twentieth Century"/>
                  <a:sym typeface="Twentieth Century"/>
                </a:rPr>
                <a:t>: Deben utilizarse materiales absorbentes ignífugos en el interior. Se recomiendan paneles de goma espuma para revestir mamparas.</a:t>
              </a:r>
              <a:endParaRPr b="0" i="0" sz="3200" u="none" cap="none" strike="noStrike">
                <a:solidFill>
                  <a:schemeClr val="lt1"/>
                </a:solidFill>
                <a:latin typeface="Twentieth Century"/>
                <a:ea typeface="Twentieth Century"/>
                <a:cs typeface="Twentieth Century"/>
                <a:sym typeface="Twentieth Century"/>
              </a:endParaRPr>
            </a:p>
          </p:txBody>
        </p:sp>
        <p:cxnSp>
          <p:nvCxnSpPr>
            <p:cNvPr id="733" name="Google Shape;733;p30"/>
            <p:cNvCxnSpPr/>
            <p:nvPr/>
          </p:nvCxnSpPr>
          <p:spPr>
            <a:xfrm>
              <a:off x="0" y="5836265"/>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734" name="Google Shape;734;p30"/>
            <p:cNvSpPr/>
            <p:nvPr/>
          </p:nvSpPr>
          <p:spPr>
            <a:xfrm>
              <a:off x="0" y="5836265"/>
              <a:ext cx="16306800" cy="145884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30"/>
            <p:cNvSpPr txBox="1"/>
            <p:nvPr/>
          </p:nvSpPr>
          <p:spPr>
            <a:xfrm>
              <a:off x="0" y="5836265"/>
              <a:ext cx="16306800" cy="1458843"/>
            </a:xfrm>
            <a:prstGeom prst="rect">
              <a:avLst/>
            </a:prstGeom>
            <a:noFill/>
            <a:ln>
              <a:noFill/>
            </a:ln>
          </p:spPr>
          <p:txBody>
            <a:bodyPr anchorCtr="0" anchor="t" bIns="121900" lIns="121900" spcFirstLastPara="1" rIns="121900" wrap="square" tIns="121900">
              <a:noAutofit/>
            </a:bodyPr>
            <a:lstStyle/>
            <a:p>
              <a:pPr indent="0" lvl="0" marL="0" marR="0" rtl="0" algn="just">
                <a:lnSpc>
                  <a:spcPct val="90000"/>
                </a:lnSpc>
                <a:spcBef>
                  <a:spcPts val="0"/>
                </a:spcBef>
                <a:spcAft>
                  <a:spcPts val="0"/>
                </a:spcAft>
                <a:buClr>
                  <a:schemeClr val="lt1"/>
                </a:buClr>
                <a:buSzPts val="3200"/>
                <a:buFont typeface="Twentieth Century"/>
                <a:buNone/>
              </a:pPr>
              <a:r>
                <a:rPr b="0" i="0" lang="es-MX" sz="3200" u="sng" cap="none" strike="noStrike">
                  <a:solidFill>
                    <a:schemeClr val="lt1"/>
                  </a:solidFill>
                  <a:latin typeface="Twentieth Century"/>
                  <a:ea typeface="Twentieth Century"/>
                  <a:cs typeface="Twentieth Century"/>
                  <a:sym typeface="Twentieth Century"/>
                </a:rPr>
                <a:t>Espacio exterior</a:t>
              </a:r>
              <a:r>
                <a:rPr b="0" i="0" lang="es-MX" sz="3200" u="none" cap="none" strike="noStrike">
                  <a:solidFill>
                    <a:schemeClr val="lt1"/>
                  </a:solidFill>
                  <a:latin typeface="Twentieth Century"/>
                  <a:ea typeface="Twentieth Century"/>
                  <a:cs typeface="Twentieth Century"/>
                  <a:sym typeface="Twentieth Century"/>
                </a:rPr>
                <a:t>: El polígono debe contar con paredes gruesas, cámaras de aire y puertas dobles o triples.</a:t>
              </a:r>
              <a:endParaRPr b="0" i="0" sz="3200" u="none" cap="none" strike="noStrike">
                <a:solidFill>
                  <a:schemeClr val="lt1"/>
                </a:solidFill>
                <a:latin typeface="Twentieth Century"/>
                <a:ea typeface="Twentieth Century"/>
                <a:cs typeface="Twentieth Century"/>
                <a:sym typeface="Twentieth Century"/>
              </a:endParaRPr>
            </a:p>
          </p:txBody>
        </p:sp>
      </p:grpSp>
      <p:pic>
        <p:nvPicPr>
          <p:cNvPr id="736" name="Google Shape;736;p30"/>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740" name="Shape 740"/>
        <p:cNvGrpSpPr/>
        <p:nvPr/>
      </p:nvGrpSpPr>
      <p:grpSpPr>
        <a:xfrm>
          <a:off x="0" y="0"/>
          <a:ext cx="0" cy="0"/>
          <a:chOff x="0" y="0"/>
          <a:chExt cx="0" cy="0"/>
        </a:xfrm>
      </p:grpSpPr>
      <p:sp>
        <p:nvSpPr>
          <p:cNvPr id="741" name="Google Shape;741;p31"/>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742" name="Google Shape;742;p31"/>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grpSp>
        <p:nvGrpSpPr>
          <p:cNvPr id="743" name="Google Shape;743;p31"/>
          <p:cNvGrpSpPr/>
          <p:nvPr/>
        </p:nvGrpSpPr>
        <p:grpSpPr>
          <a:xfrm>
            <a:off x="990600" y="2817946"/>
            <a:ext cx="16306800" cy="5628199"/>
            <a:chOff x="0" y="2750"/>
            <a:chExt cx="16306800" cy="5628199"/>
          </a:xfrm>
        </p:grpSpPr>
        <p:cxnSp>
          <p:nvCxnSpPr>
            <p:cNvPr id="744" name="Google Shape;744;p31"/>
            <p:cNvCxnSpPr/>
            <p:nvPr/>
          </p:nvCxnSpPr>
          <p:spPr>
            <a:xfrm>
              <a:off x="0" y="2750"/>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745" name="Google Shape;745;p31"/>
            <p:cNvSpPr/>
            <p:nvPr/>
          </p:nvSpPr>
          <p:spPr>
            <a:xfrm>
              <a:off x="0" y="2750"/>
              <a:ext cx="16306800" cy="187606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31"/>
            <p:cNvSpPr txBox="1"/>
            <p:nvPr/>
          </p:nvSpPr>
          <p:spPr>
            <a:xfrm>
              <a:off x="0" y="2750"/>
              <a:ext cx="16306800" cy="1876066"/>
            </a:xfrm>
            <a:prstGeom prst="rect">
              <a:avLst/>
            </a:prstGeom>
            <a:noFill/>
            <a:ln>
              <a:noFill/>
            </a:ln>
          </p:spPr>
          <p:txBody>
            <a:bodyPr anchorCtr="0" anchor="t" bIns="121900" lIns="121900" spcFirstLastPara="1" rIns="121900" wrap="square" tIns="121900">
              <a:noAutofit/>
            </a:bodyPr>
            <a:lstStyle/>
            <a:p>
              <a:pPr indent="0" lvl="0" marL="0" marR="0" rtl="0" algn="just">
                <a:lnSpc>
                  <a:spcPct val="90000"/>
                </a:lnSpc>
                <a:spcBef>
                  <a:spcPts val="0"/>
                </a:spcBef>
                <a:spcAft>
                  <a:spcPts val="0"/>
                </a:spcAft>
                <a:buClr>
                  <a:schemeClr val="lt1"/>
                </a:buClr>
                <a:buSzPts val="3200"/>
                <a:buFont typeface="Twentieth Century"/>
                <a:buNone/>
              </a:pPr>
              <a:r>
                <a:rPr b="0" i="0" lang="es-MX" sz="3200" u="sng" cap="none" strike="noStrike">
                  <a:solidFill>
                    <a:schemeClr val="lt1"/>
                  </a:solidFill>
                  <a:latin typeface="Twentieth Century"/>
                  <a:ea typeface="Twentieth Century"/>
                  <a:cs typeface="Twentieth Century"/>
                  <a:sym typeface="Twentieth Century"/>
                </a:rPr>
                <a:t>Sistemas de control de rebotes</a:t>
              </a:r>
              <a:r>
                <a:rPr b="0" i="0" lang="es-MX" sz="3200" u="none" cap="none" strike="noStrike">
                  <a:solidFill>
                    <a:schemeClr val="lt1"/>
                  </a:solidFill>
                  <a:latin typeface="Twentieth Century"/>
                  <a:ea typeface="Twentieth Century"/>
                  <a:cs typeface="Twentieth Century"/>
                  <a:sym typeface="Twentieth Century"/>
                </a:rPr>
                <a:t>: Se pueden utilizar materiales que absorban el impacto o que dirijan los rebotes a zonas seguras.</a:t>
              </a:r>
              <a:endParaRPr b="0" i="0" sz="3200" u="none" cap="none" strike="noStrike">
                <a:solidFill>
                  <a:schemeClr val="lt1"/>
                </a:solidFill>
                <a:latin typeface="Twentieth Century"/>
                <a:ea typeface="Twentieth Century"/>
                <a:cs typeface="Twentieth Century"/>
                <a:sym typeface="Twentieth Century"/>
              </a:endParaRPr>
            </a:p>
          </p:txBody>
        </p:sp>
        <p:cxnSp>
          <p:nvCxnSpPr>
            <p:cNvPr id="747" name="Google Shape;747;p31"/>
            <p:cNvCxnSpPr/>
            <p:nvPr/>
          </p:nvCxnSpPr>
          <p:spPr>
            <a:xfrm>
              <a:off x="0" y="1878816"/>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748" name="Google Shape;748;p31"/>
            <p:cNvSpPr/>
            <p:nvPr/>
          </p:nvSpPr>
          <p:spPr>
            <a:xfrm>
              <a:off x="0" y="1878816"/>
              <a:ext cx="16306800" cy="187606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31"/>
            <p:cNvSpPr txBox="1"/>
            <p:nvPr/>
          </p:nvSpPr>
          <p:spPr>
            <a:xfrm>
              <a:off x="0" y="1878816"/>
              <a:ext cx="16306800" cy="1876066"/>
            </a:xfrm>
            <a:prstGeom prst="rect">
              <a:avLst/>
            </a:prstGeom>
            <a:noFill/>
            <a:ln>
              <a:noFill/>
            </a:ln>
          </p:spPr>
          <p:txBody>
            <a:bodyPr anchorCtr="0" anchor="t" bIns="121900" lIns="121900" spcFirstLastPara="1" rIns="121900" wrap="square" tIns="121900">
              <a:noAutofit/>
            </a:bodyPr>
            <a:lstStyle/>
            <a:p>
              <a:pPr indent="0" lvl="0" marL="0" marR="0" rtl="0" algn="just">
                <a:lnSpc>
                  <a:spcPct val="90000"/>
                </a:lnSpc>
                <a:spcBef>
                  <a:spcPts val="0"/>
                </a:spcBef>
                <a:spcAft>
                  <a:spcPts val="0"/>
                </a:spcAft>
                <a:buClr>
                  <a:schemeClr val="lt1"/>
                </a:buClr>
                <a:buSzPts val="3200"/>
                <a:buFont typeface="Twentieth Century"/>
                <a:buNone/>
              </a:pPr>
              <a:r>
                <a:rPr b="0" i="0" lang="es-MX" sz="3200" u="sng" cap="none" strike="noStrike">
                  <a:solidFill>
                    <a:schemeClr val="lt1"/>
                  </a:solidFill>
                  <a:latin typeface="Twentieth Century"/>
                  <a:ea typeface="Twentieth Century"/>
                  <a:cs typeface="Twentieth Century"/>
                  <a:sym typeface="Twentieth Century"/>
                </a:rPr>
                <a:t>Cartelería y señalización</a:t>
              </a:r>
              <a:r>
                <a:rPr b="0" i="0" lang="es-MX" sz="3200" u="none" cap="none" strike="noStrike">
                  <a:solidFill>
                    <a:schemeClr val="lt1"/>
                  </a:solidFill>
                  <a:latin typeface="Twentieth Century"/>
                  <a:ea typeface="Twentieth Century"/>
                  <a:cs typeface="Twentieth Century"/>
                  <a:sym typeface="Twentieth Century"/>
                </a:rPr>
                <a:t>: El Reglamento Interno de Tiro de la Entidad debe exhibirse a través de carteles visibles y de fácil lectura. Asimismo, el polígono debe contar cartelería sobre uso obligatorio de elementos de protección audiovisual, así como señalización de los elementos para la mitigación de incendios y salidas de emergencias.</a:t>
              </a:r>
              <a:endParaRPr b="0" i="0" sz="3200" u="none" cap="none" strike="noStrike">
                <a:solidFill>
                  <a:schemeClr val="lt1"/>
                </a:solidFill>
                <a:latin typeface="Twentieth Century"/>
                <a:ea typeface="Twentieth Century"/>
                <a:cs typeface="Twentieth Century"/>
                <a:sym typeface="Twentieth Century"/>
              </a:endParaRPr>
            </a:p>
          </p:txBody>
        </p:sp>
        <p:cxnSp>
          <p:nvCxnSpPr>
            <p:cNvPr id="750" name="Google Shape;750;p31"/>
            <p:cNvCxnSpPr/>
            <p:nvPr/>
          </p:nvCxnSpPr>
          <p:spPr>
            <a:xfrm>
              <a:off x="0" y="3754883"/>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751" name="Google Shape;751;p31"/>
            <p:cNvSpPr/>
            <p:nvPr/>
          </p:nvSpPr>
          <p:spPr>
            <a:xfrm>
              <a:off x="0" y="3754883"/>
              <a:ext cx="16306800" cy="187606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31"/>
            <p:cNvSpPr txBox="1"/>
            <p:nvPr/>
          </p:nvSpPr>
          <p:spPr>
            <a:xfrm>
              <a:off x="0" y="3754883"/>
              <a:ext cx="16306800" cy="1876066"/>
            </a:xfrm>
            <a:prstGeom prst="rect">
              <a:avLst/>
            </a:prstGeom>
            <a:noFill/>
            <a:ln>
              <a:noFill/>
            </a:ln>
          </p:spPr>
          <p:txBody>
            <a:bodyPr anchorCtr="0" anchor="t" bIns="121900" lIns="121900" spcFirstLastPara="1" rIns="121900" wrap="square" tIns="121900">
              <a:noAutofit/>
            </a:bodyPr>
            <a:lstStyle/>
            <a:p>
              <a:pPr indent="0" lvl="0" marL="0" marR="0" rtl="0" algn="just">
                <a:lnSpc>
                  <a:spcPct val="90000"/>
                </a:lnSpc>
                <a:spcBef>
                  <a:spcPts val="0"/>
                </a:spcBef>
                <a:spcAft>
                  <a:spcPts val="0"/>
                </a:spcAft>
                <a:buClr>
                  <a:schemeClr val="lt1"/>
                </a:buClr>
                <a:buSzPts val="3200"/>
                <a:buFont typeface="Twentieth Century"/>
                <a:buNone/>
              </a:pPr>
              <a:r>
                <a:rPr b="0" i="0" lang="es-MX" sz="3200" u="sng" cap="none" strike="noStrike">
                  <a:solidFill>
                    <a:schemeClr val="lt1"/>
                  </a:solidFill>
                  <a:latin typeface="Twentieth Century"/>
                  <a:ea typeface="Twentieth Century"/>
                  <a:cs typeface="Twentieth Century"/>
                  <a:sym typeface="Twentieth Century"/>
                </a:rPr>
                <a:t>Monitoreo y control</a:t>
              </a:r>
              <a:r>
                <a:rPr b="0" i="0" lang="es-MX" sz="3200" u="none" cap="none" strike="noStrike">
                  <a:solidFill>
                    <a:schemeClr val="lt1"/>
                  </a:solidFill>
                  <a:latin typeface="Twentieth Century"/>
                  <a:ea typeface="Twentieth Century"/>
                  <a:cs typeface="Twentieth Century"/>
                  <a:sym typeface="Twentieth Century"/>
                </a:rPr>
                <a:t>: se recomienda que cada sector de tiro posea monitoreo por cámaras de video que registren la actividad con capacidad de almacenaje de más de 10 días.</a:t>
              </a:r>
              <a:endParaRPr b="0" i="0" sz="3200" u="none" cap="none" strike="noStrike">
                <a:solidFill>
                  <a:schemeClr val="lt1"/>
                </a:solidFill>
                <a:latin typeface="Twentieth Century"/>
                <a:ea typeface="Twentieth Century"/>
                <a:cs typeface="Twentieth Century"/>
                <a:sym typeface="Twentieth Century"/>
              </a:endParaRPr>
            </a:p>
          </p:txBody>
        </p:sp>
      </p:grpSp>
      <p:pic>
        <p:nvPicPr>
          <p:cNvPr id="753" name="Google Shape;753;p31"/>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32"/>
          <p:cNvSpPr/>
          <p:nvPr/>
        </p:nvSpPr>
        <p:spPr>
          <a:xfrm>
            <a:off x="12410622" y="5461466"/>
            <a:ext cx="5877378" cy="5079734"/>
          </a:xfrm>
          <a:custGeom>
            <a:rect b="b" l="l" r="r" t="t"/>
            <a:pathLst>
              <a:path extrusionOk="0" h="5079734" w="5877378">
                <a:moveTo>
                  <a:pt x="0" y="0"/>
                </a:moveTo>
                <a:lnTo>
                  <a:pt x="5877378" y="0"/>
                </a:lnTo>
                <a:lnTo>
                  <a:pt x="5877378" y="5079735"/>
                </a:lnTo>
                <a:lnTo>
                  <a:pt x="0" y="507973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759" name="Google Shape;759;p32"/>
          <p:cNvSpPr/>
          <p:nvPr/>
        </p:nvSpPr>
        <p:spPr>
          <a:xfrm>
            <a:off x="0" y="0"/>
            <a:ext cx="8624903" cy="6468677"/>
          </a:xfrm>
          <a:custGeom>
            <a:rect b="b" l="l" r="r" t="t"/>
            <a:pathLst>
              <a:path extrusionOk="0" h="6468677" w="8624903">
                <a:moveTo>
                  <a:pt x="0" y="0"/>
                </a:moveTo>
                <a:lnTo>
                  <a:pt x="8624903" y="0"/>
                </a:lnTo>
                <a:lnTo>
                  <a:pt x="8624903" y="6468677"/>
                </a:lnTo>
                <a:lnTo>
                  <a:pt x="0" y="646867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760" name="Google Shape;760;p32"/>
          <p:cNvSpPr/>
          <p:nvPr/>
        </p:nvSpPr>
        <p:spPr>
          <a:xfrm>
            <a:off x="-1752600" y="5483212"/>
            <a:ext cx="10480170" cy="5589424"/>
          </a:xfrm>
          <a:custGeom>
            <a:rect b="b" l="l" r="r" t="t"/>
            <a:pathLst>
              <a:path extrusionOk="0" h="5589424" w="10480170">
                <a:moveTo>
                  <a:pt x="0" y="0"/>
                </a:moveTo>
                <a:lnTo>
                  <a:pt x="10480170" y="0"/>
                </a:lnTo>
                <a:lnTo>
                  <a:pt x="10480170" y="5589424"/>
                </a:lnTo>
                <a:lnTo>
                  <a:pt x="0" y="558942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761" name="Google Shape;761;p32"/>
          <p:cNvSpPr/>
          <p:nvPr/>
        </p:nvSpPr>
        <p:spPr>
          <a:xfrm>
            <a:off x="8485933" y="0"/>
            <a:ext cx="9802067" cy="5502699"/>
          </a:xfrm>
          <a:custGeom>
            <a:rect b="b" l="l" r="r" t="t"/>
            <a:pathLst>
              <a:path extrusionOk="0" h="4983415" w="10733005">
                <a:moveTo>
                  <a:pt x="0" y="0"/>
                </a:moveTo>
                <a:lnTo>
                  <a:pt x="10733006" y="0"/>
                </a:lnTo>
                <a:lnTo>
                  <a:pt x="10733006" y="4983416"/>
                </a:lnTo>
                <a:lnTo>
                  <a:pt x="0" y="4983416"/>
                </a:lnTo>
                <a:lnTo>
                  <a:pt x="0" y="0"/>
                </a:lnTo>
                <a:close/>
              </a:path>
            </a:pathLst>
          </a:custGeom>
          <a:blipFill rotWithShape="1">
            <a:blip r:embed="rId6">
              <a:alphaModFix/>
            </a:blip>
            <a:stretch>
              <a:fillRect b="0" l="-326" r="-32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762" name="Google Shape;762;p32"/>
          <p:cNvSpPr/>
          <p:nvPr/>
        </p:nvSpPr>
        <p:spPr>
          <a:xfrm>
            <a:off x="5674683" y="5461466"/>
            <a:ext cx="8103848" cy="5590209"/>
          </a:xfrm>
          <a:custGeom>
            <a:rect b="b" l="l" r="r" t="t"/>
            <a:pathLst>
              <a:path extrusionOk="0" h="5590209" w="8103848">
                <a:moveTo>
                  <a:pt x="0" y="0"/>
                </a:moveTo>
                <a:lnTo>
                  <a:pt x="8103848" y="0"/>
                </a:lnTo>
                <a:lnTo>
                  <a:pt x="8103848" y="5590209"/>
                </a:lnTo>
                <a:lnTo>
                  <a:pt x="0" y="5590209"/>
                </a:lnTo>
                <a:lnTo>
                  <a:pt x="0" y="0"/>
                </a:lnTo>
                <a:close/>
              </a:path>
            </a:pathLst>
          </a:custGeom>
          <a:blipFill rotWithShape="1">
            <a:blip r:embed="rId7">
              <a:alphaModFix/>
            </a:blip>
            <a:stretch>
              <a:fillRect b="0" l="0" r="-1955" t="-1084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cxnSp>
        <p:nvCxnSpPr>
          <p:cNvPr id="763" name="Google Shape;763;p32"/>
          <p:cNvCxnSpPr/>
          <p:nvPr/>
        </p:nvCxnSpPr>
        <p:spPr>
          <a:xfrm>
            <a:off x="-192297" y="5461466"/>
            <a:ext cx="18845376" cy="0"/>
          </a:xfrm>
          <a:prstGeom prst="straightConnector1">
            <a:avLst/>
          </a:prstGeom>
          <a:noFill/>
          <a:ln cap="flat" cmpd="sng" w="104775">
            <a:solidFill>
              <a:srgbClr val="FFFFFF"/>
            </a:solidFill>
            <a:prstDash val="solid"/>
            <a:round/>
            <a:headEnd len="sm" w="sm" type="none"/>
            <a:tailEnd len="sm" w="sm" type="none"/>
          </a:ln>
        </p:spPr>
      </p:cxnSp>
      <p:cxnSp>
        <p:nvCxnSpPr>
          <p:cNvPr id="764" name="Google Shape;764;p32"/>
          <p:cNvCxnSpPr/>
          <p:nvPr/>
        </p:nvCxnSpPr>
        <p:spPr>
          <a:xfrm>
            <a:off x="8486058" y="-65886"/>
            <a:ext cx="0" cy="5527352"/>
          </a:xfrm>
          <a:prstGeom prst="straightConnector1">
            <a:avLst/>
          </a:prstGeom>
          <a:noFill/>
          <a:ln cap="flat" cmpd="sng" w="104775">
            <a:solidFill>
              <a:srgbClr val="FFFFFF"/>
            </a:solidFill>
            <a:prstDash val="solid"/>
            <a:round/>
            <a:headEnd len="sm" w="sm" type="none"/>
            <a:tailEnd len="sm" w="sm" type="none"/>
          </a:ln>
        </p:spPr>
      </p:cxnSp>
      <p:cxnSp>
        <p:nvCxnSpPr>
          <p:cNvPr id="765" name="Google Shape;765;p32"/>
          <p:cNvCxnSpPr/>
          <p:nvPr/>
        </p:nvCxnSpPr>
        <p:spPr>
          <a:xfrm>
            <a:off x="13778531" y="5461466"/>
            <a:ext cx="0" cy="5640356"/>
          </a:xfrm>
          <a:prstGeom prst="straightConnector1">
            <a:avLst/>
          </a:prstGeom>
          <a:noFill/>
          <a:ln cap="flat" cmpd="sng" w="104775">
            <a:solidFill>
              <a:srgbClr val="FFFFFF"/>
            </a:solidFill>
            <a:prstDash val="solid"/>
            <a:round/>
            <a:headEnd len="sm" w="sm" type="none"/>
            <a:tailEnd len="sm" w="sm" type="none"/>
          </a:ln>
        </p:spPr>
      </p:cxnSp>
      <p:cxnSp>
        <p:nvCxnSpPr>
          <p:cNvPr id="766" name="Google Shape;766;p32"/>
          <p:cNvCxnSpPr/>
          <p:nvPr/>
        </p:nvCxnSpPr>
        <p:spPr>
          <a:xfrm>
            <a:off x="5674683" y="5461466"/>
            <a:ext cx="0" cy="5640356"/>
          </a:xfrm>
          <a:prstGeom prst="straightConnector1">
            <a:avLst/>
          </a:prstGeom>
          <a:noFill/>
          <a:ln cap="flat" cmpd="sng" w="104775">
            <a:solidFill>
              <a:srgbClr val="FFFFFF"/>
            </a:solidFill>
            <a:prstDash val="solid"/>
            <a:round/>
            <a:headEnd len="sm" w="sm" type="none"/>
            <a:tailEnd len="sm" w="sm" type="non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770" name="Shape 770"/>
        <p:cNvGrpSpPr/>
        <p:nvPr/>
      </p:nvGrpSpPr>
      <p:grpSpPr>
        <a:xfrm>
          <a:off x="0" y="0"/>
          <a:ext cx="0" cy="0"/>
          <a:chOff x="0" y="0"/>
          <a:chExt cx="0" cy="0"/>
        </a:xfrm>
      </p:grpSpPr>
      <p:sp>
        <p:nvSpPr>
          <p:cNvPr id="771" name="Google Shape;771;p34"/>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772" name="Google Shape;772;p34"/>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id="773" name="Google Shape;773;p34"/>
          <p:cNvPicPr preferRelativeResize="0"/>
          <p:nvPr/>
        </p:nvPicPr>
        <p:blipFill rotWithShape="1">
          <a:blip r:embed="rId4">
            <a:alphaModFix/>
          </a:blip>
          <a:srcRect b="0" l="0" r="0" t="0"/>
          <a:stretch/>
        </p:blipFill>
        <p:spPr>
          <a:xfrm>
            <a:off x="12115800" y="-203161"/>
            <a:ext cx="5715000" cy="2041071"/>
          </a:xfrm>
          <a:prstGeom prst="rect">
            <a:avLst/>
          </a:prstGeom>
          <a:noFill/>
          <a:ln>
            <a:noFill/>
          </a:ln>
        </p:spPr>
      </p:pic>
      <p:pic>
        <p:nvPicPr>
          <p:cNvPr id="774" name="Google Shape;774;p34"/>
          <p:cNvPicPr preferRelativeResize="0"/>
          <p:nvPr/>
        </p:nvPicPr>
        <p:blipFill rotWithShape="1">
          <a:blip r:embed="rId5">
            <a:alphaModFix/>
          </a:blip>
          <a:srcRect b="0" l="0" r="0" t="0"/>
          <a:stretch/>
        </p:blipFill>
        <p:spPr>
          <a:xfrm>
            <a:off x="6463037" y="1254575"/>
            <a:ext cx="5361924" cy="807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4"/>
                                        </p:tgtEl>
                                        <p:attrNameLst>
                                          <p:attrName>style.visibility</p:attrName>
                                        </p:attrNameLst>
                                      </p:cBhvr>
                                      <p:to>
                                        <p:strVal val="visible"/>
                                      </p:to>
                                    </p:set>
                                    <p:animEffect filter="fade" transition="in">
                                      <p:cBhvr>
                                        <p:cTn dur="5000"/>
                                        <p:tgtEl>
                                          <p:spTgt spid="7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778" name="Shape 778"/>
        <p:cNvGrpSpPr/>
        <p:nvPr/>
      </p:nvGrpSpPr>
      <p:grpSpPr>
        <a:xfrm>
          <a:off x="0" y="0"/>
          <a:ext cx="0" cy="0"/>
          <a:chOff x="0" y="0"/>
          <a:chExt cx="0" cy="0"/>
        </a:xfrm>
      </p:grpSpPr>
      <p:sp>
        <p:nvSpPr>
          <p:cNvPr id="779" name="Google Shape;779;p33"/>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780" name="Google Shape;780;p33"/>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id="781" name="Google Shape;781;p33"/>
          <p:cNvPicPr preferRelativeResize="0"/>
          <p:nvPr/>
        </p:nvPicPr>
        <p:blipFill rotWithShape="1">
          <a:blip r:embed="rId4">
            <a:alphaModFix/>
          </a:blip>
          <a:srcRect b="0" l="0" r="0" t="0"/>
          <a:stretch/>
        </p:blipFill>
        <p:spPr>
          <a:xfrm>
            <a:off x="12115800" y="-203161"/>
            <a:ext cx="5715000" cy="2041071"/>
          </a:xfrm>
          <a:prstGeom prst="rect">
            <a:avLst/>
          </a:prstGeom>
          <a:noFill/>
          <a:ln>
            <a:noFill/>
          </a:ln>
        </p:spPr>
      </p:pic>
      <p:pic>
        <p:nvPicPr>
          <p:cNvPr id="782" name="Google Shape;782;p33"/>
          <p:cNvPicPr preferRelativeResize="0"/>
          <p:nvPr/>
        </p:nvPicPr>
        <p:blipFill rotWithShape="1">
          <a:blip r:embed="rId5">
            <a:alphaModFix/>
          </a:blip>
          <a:srcRect b="0" l="0" r="0" t="0"/>
          <a:stretch/>
        </p:blipFill>
        <p:spPr>
          <a:xfrm>
            <a:off x="6228025" y="1254579"/>
            <a:ext cx="5831950" cy="807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2"/>
                                        </p:tgtEl>
                                        <p:attrNameLst>
                                          <p:attrName>style.visibility</p:attrName>
                                        </p:attrNameLst>
                                      </p:cBhvr>
                                      <p:to>
                                        <p:strVal val="visible"/>
                                      </p:to>
                                    </p:set>
                                    <p:animEffect filter="fade" transition="in">
                                      <p:cBhvr>
                                        <p:cTn dur="5000"/>
                                        <p:tgtEl>
                                          <p:spTgt spid="7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786" name="Shape 786"/>
        <p:cNvGrpSpPr/>
        <p:nvPr/>
      </p:nvGrpSpPr>
      <p:grpSpPr>
        <a:xfrm>
          <a:off x="0" y="0"/>
          <a:ext cx="0" cy="0"/>
          <a:chOff x="0" y="0"/>
          <a:chExt cx="0" cy="0"/>
        </a:xfrm>
      </p:grpSpPr>
      <p:sp>
        <p:nvSpPr>
          <p:cNvPr id="787" name="Google Shape;787;p79"/>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788" name="Google Shape;788;p79"/>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id="789" name="Google Shape;789;p79"/>
          <p:cNvPicPr preferRelativeResize="0"/>
          <p:nvPr/>
        </p:nvPicPr>
        <p:blipFill rotWithShape="1">
          <a:blip r:embed="rId4">
            <a:alphaModFix/>
          </a:blip>
          <a:srcRect b="0" l="0" r="0" t="0"/>
          <a:stretch/>
        </p:blipFill>
        <p:spPr>
          <a:xfrm>
            <a:off x="12115800" y="-203161"/>
            <a:ext cx="5715000" cy="2041071"/>
          </a:xfrm>
          <a:prstGeom prst="rect">
            <a:avLst/>
          </a:prstGeom>
          <a:noFill/>
          <a:ln>
            <a:noFill/>
          </a:ln>
        </p:spPr>
      </p:pic>
      <p:pic>
        <p:nvPicPr>
          <p:cNvPr id="790" name="Google Shape;790;p79"/>
          <p:cNvPicPr preferRelativeResize="0"/>
          <p:nvPr/>
        </p:nvPicPr>
        <p:blipFill rotWithShape="1">
          <a:blip r:embed="rId5">
            <a:alphaModFix/>
          </a:blip>
          <a:srcRect b="0" l="0" r="0" t="0"/>
          <a:stretch/>
        </p:blipFill>
        <p:spPr>
          <a:xfrm>
            <a:off x="3759200" y="2705100"/>
            <a:ext cx="10769600" cy="4876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0"/>
                                        </p:tgtEl>
                                        <p:attrNameLst>
                                          <p:attrName>style.visibility</p:attrName>
                                        </p:attrNameLst>
                                      </p:cBhvr>
                                      <p:to>
                                        <p:strVal val="visible"/>
                                      </p:to>
                                    </p:set>
                                    <p:animEffect filter="fade" transition="in">
                                      <p:cBhvr>
                                        <p:cTn dur="5000"/>
                                        <p:tgtEl>
                                          <p:spTgt spid="7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794" name="Shape 794"/>
        <p:cNvGrpSpPr/>
        <p:nvPr/>
      </p:nvGrpSpPr>
      <p:grpSpPr>
        <a:xfrm>
          <a:off x="0" y="0"/>
          <a:ext cx="0" cy="0"/>
          <a:chOff x="0" y="0"/>
          <a:chExt cx="0" cy="0"/>
        </a:xfrm>
      </p:grpSpPr>
      <p:sp>
        <p:nvSpPr>
          <p:cNvPr id="795" name="Google Shape;795;p35"/>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796" name="Google Shape;796;p35"/>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797" name="Google Shape;797;p35"/>
          <p:cNvSpPr txBox="1"/>
          <p:nvPr/>
        </p:nvSpPr>
        <p:spPr>
          <a:xfrm>
            <a:off x="1257300" y="3001356"/>
            <a:ext cx="15773400" cy="428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100"/>
              <a:buFont typeface="Calibri"/>
              <a:buNone/>
            </a:pPr>
            <a:r>
              <a:rPr b="1" i="0" lang="es-MX" sz="6600" u="none" cap="none" strike="noStrike">
                <a:solidFill>
                  <a:schemeClr val="lt1"/>
                </a:solidFill>
                <a:latin typeface="Calibri"/>
                <a:ea typeface="Calibri"/>
                <a:cs typeface="Calibri"/>
                <a:sym typeface="Calibri"/>
              </a:rPr>
              <a:t>Medidas de seguridad y recomendaciones de modernización</a:t>
            </a:r>
            <a:endParaRPr b="1" i="0" sz="66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lt1"/>
              </a:buClr>
              <a:buSzPts val="6600"/>
              <a:buFont typeface="Calibri"/>
              <a:buNone/>
            </a:pPr>
            <a:r>
              <a:rPr b="1" i="0" lang="es-MX" sz="6600" u="none" cap="none" strike="noStrike">
                <a:solidFill>
                  <a:schemeClr val="lt1"/>
                </a:solidFill>
                <a:latin typeface="Calibri"/>
                <a:ea typeface="Calibri"/>
                <a:cs typeface="Calibri"/>
                <a:sym typeface="Calibri"/>
              </a:rPr>
              <a:t>Módulo 3: Mantenimiento de Polígonos de Tiro</a:t>
            </a:r>
            <a:endParaRPr b="1" i="0" sz="6600" u="none" cap="none" strike="noStrike">
              <a:solidFill>
                <a:schemeClr val="lt1"/>
              </a:solidFill>
              <a:latin typeface="Twentieth Century"/>
              <a:ea typeface="Twentieth Century"/>
              <a:cs typeface="Twentieth Century"/>
              <a:sym typeface="Twentieth Century"/>
            </a:endParaRPr>
          </a:p>
        </p:txBody>
      </p:sp>
      <p:pic>
        <p:nvPicPr>
          <p:cNvPr id="798" name="Google Shape;798;p35"/>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802" name="Shape 802"/>
        <p:cNvGrpSpPr/>
        <p:nvPr/>
      </p:nvGrpSpPr>
      <p:grpSpPr>
        <a:xfrm>
          <a:off x="0" y="0"/>
          <a:ext cx="0" cy="0"/>
          <a:chOff x="0" y="0"/>
          <a:chExt cx="0" cy="0"/>
        </a:xfrm>
      </p:grpSpPr>
      <p:sp>
        <p:nvSpPr>
          <p:cNvPr id="803" name="Google Shape;803;p36"/>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804" name="Google Shape;804;p36"/>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805" name="Google Shape;805;p36"/>
          <p:cNvSpPr txBox="1"/>
          <p:nvPr/>
        </p:nvSpPr>
        <p:spPr>
          <a:xfrm>
            <a:off x="1181100" y="2260558"/>
            <a:ext cx="15621000" cy="86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000"/>
              <a:buFont typeface="Calibri"/>
              <a:buNone/>
            </a:pPr>
            <a:r>
              <a:rPr b="0" i="0" lang="es-MX" sz="5000" u="none" cap="none" strike="noStrike">
                <a:solidFill>
                  <a:schemeClr val="lt1"/>
                </a:solidFill>
                <a:latin typeface="Calibri"/>
                <a:ea typeface="Calibri"/>
                <a:cs typeface="Calibri"/>
                <a:sym typeface="Calibri"/>
              </a:rPr>
              <a:t>Mantenimiento de polígonos de tiro - Capítulo III</a:t>
            </a:r>
            <a:endParaRPr b="0" i="0" sz="5000" u="none" cap="none" strike="noStrike">
              <a:solidFill>
                <a:schemeClr val="lt1"/>
              </a:solidFill>
              <a:latin typeface="Calibri"/>
              <a:ea typeface="Calibri"/>
              <a:cs typeface="Calibri"/>
              <a:sym typeface="Calibri"/>
            </a:endParaRPr>
          </a:p>
        </p:txBody>
      </p:sp>
      <p:grpSp>
        <p:nvGrpSpPr>
          <p:cNvPr id="806" name="Google Shape;806;p36"/>
          <p:cNvGrpSpPr/>
          <p:nvPr/>
        </p:nvGrpSpPr>
        <p:grpSpPr>
          <a:xfrm>
            <a:off x="990600" y="3973499"/>
            <a:ext cx="16306800" cy="4733099"/>
            <a:chOff x="0" y="301500"/>
            <a:chExt cx="16306800" cy="4733099"/>
          </a:xfrm>
        </p:grpSpPr>
        <p:sp>
          <p:nvSpPr>
            <p:cNvPr id="807" name="Google Shape;807;p36"/>
            <p:cNvSpPr/>
            <p:nvPr/>
          </p:nvSpPr>
          <p:spPr>
            <a:xfrm>
              <a:off x="0" y="744299"/>
              <a:ext cx="16306800" cy="756000"/>
            </a:xfrm>
            <a:prstGeom prst="rect">
              <a:avLst/>
            </a:prstGeom>
            <a:solidFill>
              <a:schemeClr val="lt1">
                <a:alpha val="89411"/>
              </a:schemeClr>
            </a:solidFill>
            <a:ln cap="flat" cmpd="sng" w="158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36"/>
            <p:cNvSpPr/>
            <p:nvPr/>
          </p:nvSpPr>
          <p:spPr>
            <a:xfrm>
              <a:off x="815340" y="301500"/>
              <a:ext cx="11414760" cy="885600"/>
            </a:xfrm>
            <a:prstGeom prst="roundRect">
              <a:avLst>
                <a:gd fmla="val 16667" name="adj"/>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36"/>
            <p:cNvSpPr txBox="1"/>
            <p:nvPr/>
          </p:nvSpPr>
          <p:spPr>
            <a:xfrm>
              <a:off x="858571" y="344731"/>
              <a:ext cx="11328298" cy="799138"/>
            </a:xfrm>
            <a:prstGeom prst="rect">
              <a:avLst/>
            </a:prstGeom>
            <a:noFill/>
            <a:ln>
              <a:noFill/>
            </a:ln>
          </p:spPr>
          <p:txBody>
            <a:bodyPr anchorCtr="0" anchor="ctr" bIns="0" lIns="431450" spcFirstLastPara="1" rIns="431450" wrap="square" tIns="0">
              <a:noAutofit/>
            </a:bodyPr>
            <a:lstStyle/>
            <a:p>
              <a:pPr indent="0" lvl="0" marL="0" marR="0" rtl="0" algn="just">
                <a:lnSpc>
                  <a:spcPct val="90000"/>
                </a:lnSpc>
                <a:spcBef>
                  <a:spcPts val="0"/>
                </a:spcBef>
                <a:spcAft>
                  <a:spcPts val="0"/>
                </a:spcAft>
                <a:buClr>
                  <a:schemeClr val="lt1"/>
                </a:buClr>
                <a:buSzPts val="3000"/>
                <a:buFont typeface="Twentieth Century"/>
                <a:buNone/>
              </a:pPr>
              <a:r>
                <a:rPr b="0" i="0" lang="es-MX" sz="3000" u="none" cap="none" strike="noStrike">
                  <a:solidFill>
                    <a:schemeClr val="lt1"/>
                  </a:solidFill>
                  <a:latin typeface="Twentieth Century"/>
                  <a:ea typeface="Twentieth Century"/>
                  <a:cs typeface="Twentieth Century"/>
                  <a:sym typeface="Twentieth Century"/>
                </a:rPr>
                <a:t>‘Mantenimiento’ refiere al cuidado constante de las instalaciones de tiro, depósitos y salas de armas.</a:t>
              </a:r>
              <a:endParaRPr b="0" i="0" sz="3000" u="none" cap="none" strike="noStrike">
                <a:solidFill>
                  <a:schemeClr val="lt1"/>
                </a:solidFill>
                <a:latin typeface="Twentieth Century"/>
                <a:ea typeface="Twentieth Century"/>
                <a:cs typeface="Twentieth Century"/>
                <a:sym typeface="Twentieth Century"/>
              </a:endParaRPr>
            </a:p>
          </p:txBody>
        </p:sp>
        <p:sp>
          <p:nvSpPr>
            <p:cNvPr id="810" name="Google Shape;810;p36"/>
            <p:cNvSpPr/>
            <p:nvPr/>
          </p:nvSpPr>
          <p:spPr>
            <a:xfrm>
              <a:off x="0" y="2105099"/>
              <a:ext cx="16306800" cy="2929500"/>
            </a:xfrm>
            <a:prstGeom prst="rect">
              <a:avLst/>
            </a:prstGeom>
            <a:solidFill>
              <a:schemeClr val="lt1">
                <a:alpha val="89411"/>
              </a:schemeClr>
            </a:solidFill>
            <a:ln cap="flat" cmpd="sng" w="158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36"/>
            <p:cNvSpPr txBox="1"/>
            <p:nvPr/>
          </p:nvSpPr>
          <p:spPr>
            <a:xfrm>
              <a:off x="0" y="2105099"/>
              <a:ext cx="16306800" cy="2929500"/>
            </a:xfrm>
            <a:prstGeom prst="rect">
              <a:avLst/>
            </a:prstGeom>
            <a:noFill/>
            <a:ln>
              <a:noFill/>
            </a:ln>
          </p:spPr>
          <p:txBody>
            <a:bodyPr anchorCtr="0" anchor="t" bIns="213350" lIns="1265575" spcFirstLastPara="1" rIns="1265575" wrap="square" tIns="624825">
              <a:noAutofit/>
            </a:bodyPr>
            <a:lstStyle/>
            <a:p>
              <a:pPr indent="-285750" lvl="1" marL="285750" marR="0" rtl="0" algn="just">
                <a:lnSpc>
                  <a:spcPct val="90000"/>
                </a:lnSpc>
                <a:spcBef>
                  <a:spcPts val="0"/>
                </a:spcBef>
                <a:spcAft>
                  <a:spcPts val="0"/>
                </a:spcAft>
                <a:buClr>
                  <a:schemeClr val="dk1"/>
                </a:buClr>
                <a:buSzPts val="3000"/>
                <a:buFont typeface="Twentieth Century"/>
                <a:buChar char="•"/>
              </a:pPr>
              <a:r>
                <a:rPr b="0" i="0" lang="es-MX" sz="3000" u="none" cap="none" strike="noStrike">
                  <a:solidFill>
                    <a:schemeClr val="dk1"/>
                  </a:solidFill>
                  <a:latin typeface="Twentieth Century"/>
                  <a:ea typeface="Twentieth Century"/>
                  <a:cs typeface="Twentieth Century"/>
                  <a:sym typeface="Twentieth Century"/>
                </a:rPr>
                <a:t>Reparación de parabalas, estructuras de madera y columnas.</a:t>
              </a:r>
              <a:endParaRPr b="0" i="0" sz="3000" u="none" cap="none" strike="noStrike">
                <a:solidFill>
                  <a:schemeClr val="dk1"/>
                </a:solidFill>
                <a:latin typeface="Twentieth Century"/>
                <a:ea typeface="Twentieth Century"/>
                <a:cs typeface="Twentieth Century"/>
                <a:sym typeface="Twentieth Century"/>
              </a:endParaRPr>
            </a:p>
            <a:p>
              <a:pPr indent="-285750" lvl="1" marL="285750" marR="0" rtl="0" algn="just">
                <a:lnSpc>
                  <a:spcPct val="90000"/>
                </a:lnSpc>
                <a:spcBef>
                  <a:spcPts val="450"/>
                </a:spcBef>
                <a:spcAft>
                  <a:spcPts val="0"/>
                </a:spcAft>
                <a:buClr>
                  <a:schemeClr val="dk1"/>
                </a:buClr>
                <a:buSzPts val="3000"/>
                <a:buFont typeface="Twentieth Century"/>
                <a:buChar char="•"/>
              </a:pPr>
              <a:r>
                <a:rPr b="0" i="0" lang="es-MX" sz="3000" u="none" cap="none" strike="noStrike">
                  <a:solidFill>
                    <a:schemeClr val="dk1"/>
                  </a:solidFill>
                  <a:latin typeface="Twentieth Century"/>
                  <a:ea typeface="Twentieth Century"/>
                  <a:cs typeface="Twentieth Century"/>
                  <a:sym typeface="Twentieth Century"/>
                </a:rPr>
                <a:t>Limpieza del campo de tiro, evitando que haya piedras, escombros y cualquier otro elemento que pueda generar rebotes.</a:t>
              </a:r>
              <a:endParaRPr b="0" i="0" sz="3000" u="none" cap="none" strike="noStrike">
                <a:solidFill>
                  <a:schemeClr val="dk1"/>
                </a:solidFill>
                <a:latin typeface="Twentieth Century"/>
                <a:ea typeface="Twentieth Century"/>
                <a:cs typeface="Twentieth Century"/>
                <a:sym typeface="Twentieth Century"/>
              </a:endParaRPr>
            </a:p>
            <a:p>
              <a:pPr indent="-285750" lvl="1" marL="285750" marR="0" rtl="0" algn="just">
                <a:lnSpc>
                  <a:spcPct val="90000"/>
                </a:lnSpc>
                <a:spcBef>
                  <a:spcPts val="450"/>
                </a:spcBef>
                <a:spcAft>
                  <a:spcPts val="0"/>
                </a:spcAft>
                <a:buClr>
                  <a:schemeClr val="dk1"/>
                </a:buClr>
                <a:buSzPts val="3000"/>
                <a:buFont typeface="Twentieth Century"/>
                <a:buChar char="•"/>
              </a:pPr>
              <a:r>
                <a:rPr b="0" i="0" lang="es-MX" sz="3000" u="none" cap="none" strike="noStrike">
                  <a:solidFill>
                    <a:schemeClr val="dk1"/>
                  </a:solidFill>
                  <a:latin typeface="Twentieth Century"/>
                  <a:ea typeface="Twentieth Century"/>
                  <a:cs typeface="Twentieth Century"/>
                  <a:sym typeface="Twentieth Century"/>
                </a:rPr>
                <a:t>Elevación del espaldón final en polígonos de armas largas.</a:t>
              </a:r>
              <a:endParaRPr b="0" i="0" sz="3000" u="none" cap="none" strike="noStrike">
                <a:solidFill>
                  <a:schemeClr val="dk1"/>
                </a:solidFill>
                <a:latin typeface="Twentieth Century"/>
                <a:ea typeface="Twentieth Century"/>
                <a:cs typeface="Twentieth Century"/>
                <a:sym typeface="Twentieth Century"/>
              </a:endParaRPr>
            </a:p>
            <a:p>
              <a:pPr indent="-285750" lvl="1" marL="285750" marR="0" rtl="0" algn="just">
                <a:lnSpc>
                  <a:spcPct val="90000"/>
                </a:lnSpc>
                <a:spcBef>
                  <a:spcPts val="450"/>
                </a:spcBef>
                <a:spcAft>
                  <a:spcPts val="0"/>
                </a:spcAft>
                <a:buClr>
                  <a:schemeClr val="dk1"/>
                </a:buClr>
                <a:buSzPts val="3000"/>
                <a:buFont typeface="Twentieth Century"/>
                <a:buChar char="•"/>
              </a:pPr>
              <a:r>
                <a:rPr b="0" i="0" lang="es-MX" sz="3000" u="none" cap="none" strike="noStrike">
                  <a:solidFill>
                    <a:schemeClr val="dk1"/>
                  </a:solidFill>
                  <a:latin typeface="Twentieth Century"/>
                  <a:ea typeface="Twentieth Century"/>
                  <a:cs typeface="Twentieth Century"/>
                  <a:sym typeface="Twentieth Century"/>
                </a:rPr>
                <a:t>Renovación de cubiertas rellenas de tierra o arena.</a:t>
              </a:r>
              <a:endParaRPr b="0" i="0" sz="3000" u="none" cap="none" strike="noStrike">
                <a:solidFill>
                  <a:schemeClr val="dk1"/>
                </a:solidFill>
                <a:latin typeface="Twentieth Century"/>
                <a:ea typeface="Twentieth Century"/>
                <a:cs typeface="Twentieth Century"/>
                <a:sym typeface="Twentieth Century"/>
              </a:endParaRPr>
            </a:p>
          </p:txBody>
        </p:sp>
        <p:sp>
          <p:nvSpPr>
            <p:cNvPr id="812" name="Google Shape;812;p36"/>
            <p:cNvSpPr/>
            <p:nvPr/>
          </p:nvSpPr>
          <p:spPr>
            <a:xfrm>
              <a:off x="815340" y="1662299"/>
              <a:ext cx="11414760" cy="885600"/>
            </a:xfrm>
            <a:prstGeom prst="roundRect">
              <a:avLst>
                <a:gd fmla="val 16667" name="adj"/>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36"/>
            <p:cNvSpPr txBox="1"/>
            <p:nvPr/>
          </p:nvSpPr>
          <p:spPr>
            <a:xfrm>
              <a:off x="858571" y="1705530"/>
              <a:ext cx="11328298" cy="799138"/>
            </a:xfrm>
            <a:prstGeom prst="rect">
              <a:avLst/>
            </a:prstGeom>
            <a:noFill/>
            <a:ln>
              <a:noFill/>
            </a:ln>
          </p:spPr>
          <p:txBody>
            <a:bodyPr anchorCtr="0" anchor="ctr" bIns="0" lIns="431450" spcFirstLastPara="1" rIns="431450" wrap="square" tIns="0">
              <a:noAutofit/>
            </a:bodyPr>
            <a:lstStyle/>
            <a:p>
              <a:pPr indent="0" lvl="0" marL="0" marR="0" rtl="0" algn="just">
                <a:lnSpc>
                  <a:spcPct val="90000"/>
                </a:lnSpc>
                <a:spcBef>
                  <a:spcPts val="0"/>
                </a:spcBef>
                <a:spcAft>
                  <a:spcPts val="0"/>
                </a:spcAft>
                <a:buClr>
                  <a:schemeClr val="lt1"/>
                </a:buClr>
                <a:buSzPts val="3000"/>
                <a:buFont typeface="Twentieth Century"/>
                <a:buNone/>
              </a:pPr>
              <a:r>
                <a:rPr b="0" i="0" lang="es-MX" sz="3000" u="none" cap="none" strike="noStrike">
                  <a:solidFill>
                    <a:schemeClr val="lt1"/>
                  </a:solidFill>
                  <a:latin typeface="Twentieth Century"/>
                  <a:ea typeface="Twentieth Century"/>
                  <a:cs typeface="Twentieth Century"/>
                  <a:sym typeface="Twentieth Century"/>
                </a:rPr>
                <a:t>Su objetivo es evitar accidentes y garantizar la seguridad. Para ello, resulta pertinente tener en cuenta las siguientes consideraciones:</a:t>
              </a:r>
              <a:endParaRPr b="0" i="0" sz="3000" u="none" cap="none" strike="noStrike">
                <a:solidFill>
                  <a:schemeClr val="lt1"/>
                </a:solidFill>
                <a:latin typeface="Twentieth Century"/>
                <a:ea typeface="Twentieth Century"/>
                <a:cs typeface="Twentieth Century"/>
                <a:sym typeface="Twentieth Century"/>
              </a:endParaRPr>
            </a:p>
          </p:txBody>
        </p:sp>
      </p:grpSp>
      <p:pic>
        <p:nvPicPr>
          <p:cNvPr id="814" name="Google Shape;814;p36"/>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818" name="Shape 818"/>
        <p:cNvGrpSpPr/>
        <p:nvPr/>
      </p:nvGrpSpPr>
      <p:grpSpPr>
        <a:xfrm>
          <a:off x="0" y="0"/>
          <a:ext cx="0" cy="0"/>
          <a:chOff x="0" y="0"/>
          <a:chExt cx="0" cy="0"/>
        </a:xfrm>
      </p:grpSpPr>
      <p:sp>
        <p:nvSpPr>
          <p:cNvPr id="819" name="Google Shape;819;p37"/>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820" name="Google Shape;820;p37"/>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821" name="Google Shape;821;p37"/>
          <p:cNvSpPr txBox="1"/>
          <p:nvPr/>
        </p:nvSpPr>
        <p:spPr>
          <a:xfrm>
            <a:off x="1333500" y="2260556"/>
            <a:ext cx="15621000" cy="86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000"/>
              <a:buFont typeface="Calibri"/>
              <a:buNone/>
            </a:pPr>
            <a:r>
              <a:rPr b="0" i="0" lang="es-MX" sz="5000" u="none" cap="none" strike="noStrike">
                <a:solidFill>
                  <a:schemeClr val="lt1"/>
                </a:solidFill>
                <a:latin typeface="Calibri"/>
                <a:ea typeface="Calibri"/>
                <a:cs typeface="Calibri"/>
                <a:sym typeface="Calibri"/>
              </a:rPr>
              <a:t>Mantenimiento de polígonos de tiro</a:t>
            </a:r>
            <a:endParaRPr b="0" i="0" sz="5000" u="none" cap="none" strike="noStrike">
              <a:solidFill>
                <a:schemeClr val="lt1"/>
              </a:solidFill>
              <a:latin typeface="Calibri"/>
              <a:ea typeface="Calibri"/>
              <a:cs typeface="Calibri"/>
              <a:sym typeface="Calibri"/>
            </a:endParaRPr>
          </a:p>
        </p:txBody>
      </p:sp>
      <p:pic>
        <p:nvPicPr>
          <p:cNvPr id="822" name="Google Shape;822;p37"/>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grpSp>
        <p:nvGrpSpPr>
          <p:cNvPr id="823" name="Google Shape;823;p37"/>
          <p:cNvGrpSpPr/>
          <p:nvPr/>
        </p:nvGrpSpPr>
        <p:grpSpPr>
          <a:xfrm>
            <a:off x="1012496" y="3639129"/>
            <a:ext cx="16263007" cy="5672197"/>
            <a:chOff x="21896" y="2794"/>
            <a:chExt cx="16263007" cy="5672197"/>
          </a:xfrm>
        </p:grpSpPr>
        <p:sp>
          <p:nvSpPr>
            <p:cNvPr id="824" name="Google Shape;824;p37"/>
            <p:cNvSpPr/>
            <p:nvPr/>
          </p:nvSpPr>
          <p:spPr>
            <a:xfrm>
              <a:off x="7964295" y="2164261"/>
              <a:ext cx="6240456" cy="989963"/>
            </a:xfrm>
            <a:custGeom>
              <a:rect b="b" l="l" r="r" t="t"/>
              <a:pathLst>
                <a:path extrusionOk="0" h="120000" w="120000">
                  <a:moveTo>
                    <a:pt x="0" y="0"/>
                  </a:moveTo>
                  <a:lnTo>
                    <a:pt x="0" y="81777"/>
                  </a:lnTo>
                  <a:lnTo>
                    <a:pt x="120000" y="81777"/>
                  </a:lnTo>
                  <a:lnTo>
                    <a:pt x="120000" y="120000"/>
                  </a:lnTo>
                </a:path>
              </a:pathLst>
            </a:custGeom>
            <a:noFill/>
            <a:ln cap="flat" cmpd="sng" w="15875">
              <a:solidFill>
                <a:srgbClr val="374E8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5" name="Google Shape;825;p37"/>
            <p:cNvSpPr/>
            <p:nvPr/>
          </p:nvSpPr>
          <p:spPr>
            <a:xfrm>
              <a:off x="7964295" y="2164261"/>
              <a:ext cx="2080152" cy="989963"/>
            </a:xfrm>
            <a:custGeom>
              <a:rect b="b" l="l" r="r" t="t"/>
              <a:pathLst>
                <a:path extrusionOk="0" h="120000" w="120000">
                  <a:moveTo>
                    <a:pt x="0" y="0"/>
                  </a:moveTo>
                  <a:lnTo>
                    <a:pt x="0" y="81777"/>
                  </a:lnTo>
                  <a:lnTo>
                    <a:pt x="120000" y="81777"/>
                  </a:lnTo>
                  <a:lnTo>
                    <a:pt x="120000" y="120000"/>
                  </a:lnTo>
                </a:path>
              </a:pathLst>
            </a:custGeom>
            <a:noFill/>
            <a:ln cap="flat" cmpd="sng" w="15875">
              <a:solidFill>
                <a:srgbClr val="374E8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6" name="Google Shape;826;p37"/>
            <p:cNvSpPr/>
            <p:nvPr/>
          </p:nvSpPr>
          <p:spPr>
            <a:xfrm>
              <a:off x="5884143" y="2164261"/>
              <a:ext cx="2080152" cy="989963"/>
            </a:xfrm>
            <a:custGeom>
              <a:rect b="b" l="l" r="r" t="t"/>
              <a:pathLst>
                <a:path extrusionOk="0" h="120000" w="120000">
                  <a:moveTo>
                    <a:pt x="120000" y="0"/>
                  </a:moveTo>
                  <a:lnTo>
                    <a:pt x="120000" y="81777"/>
                  </a:lnTo>
                  <a:lnTo>
                    <a:pt x="0" y="81777"/>
                  </a:lnTo>
                  <a:lnTo>
                    <a:pt x="0" y="120000"/>
                  </a:lnTo>
                </a:path>
              </a:pathLst>
            </a:custGeom>
            <a:noFill/>
            <a:ln cap="flat" cmpd="sng" w="15875">
              <a:solidFill>
                <a:srgbClr val="374E8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7" name="Google Shape;827;p37"/>
            <p:cNvSpPr/>
            <p:nvPr/>
          </p:nvSpPr>
          <p:spPr>
            <a:xfrm>
              <a:off x="1723838" y="2164261"/>
              <a:ext cx="6240456" cy="989963"/>
            </a:xfrm>
            <a:custGeom>
              <a:rect b="b" l="l" r="r" t="t"/>
              <a:pathLst>
                <a:path extrusionOk="0" h="120000" w="120000">
                  <a:moveTo>
                    <a:pt x="120000" y="0"/>
                  </a:moveTo>
                  <a:lnTo>
                    <a:pt x="120000" y="81777"/>
                  </a:lnTo>
                  <a:lnTo>
                    <a:pt x="0" y="81777"/>
                  </a:lnTo>
                  <a:lnTo>
                    <a:pt x="0" y="120000"/>
                  </a:lnTo>
                </a:path>
              </a:pathLst>
            </a:custGeom>
            <a:noFill/>
            <a:ln cap="flat" cmpd="sng" w="15875">
              <a:solidFill>
                <a:srgbClr val="374E8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8" name="Google Shape;828;p37"/>
            <p:cNvSpPr/>
            <p:nvPr/>
          </p:nvSpPr>
          <p:spPr>
            <a:xfrm>
              <a:off x="6262352" y="2794"/>
              <a:ext cx="3403885" cy="2161467"/>
            </a:xfrm>
            <a:prstGeom prst="roundRect">
              <a:avLst>
                <a:gd fmla="val 10000" name="adj"/>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37"/>
            <p:cNvSpPr/>
            <p:nvPr/>
          </p:nvSpPr>
          <p:spPr>
            <a:xfrm>
              <a:off x="6640562" y="362093"/>
              <a:ext cx="3403885" cy="2161467"/>
            </a:xfrm>
            <a:prstGeom prst="roundRect">
              <a:avLst>
                <a:gd fmla="val 10000" name="adj"/>
              </a:avLst>
            </a:prstGeom>
            <a:solidFill>
              <a:schemeClr val="lt1">
                <a:alpha val="89411"/>
              </a:schemeClr>
            </a:solidFill>
            <a:ln cap="flat" cmpd="sng" w="158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37"/>
            <p:cNvSpPr txBox="1"/>
            <p:nvPr/>
          </p:nvSpPr>
          <p:spPr>
            <a:xfrm>
              <a:off x="6703869" y="425400"/>
              <a:ext cx="3277200" cy="2034900"/>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Twentieth Century"/>
                <a:buNone/>
              </a:pPr>
              <a:r>
                <a:rPr b="0" i="0" lang="es-MX" sz="2300" u="none" cap="none" strike="noStrike">
                  <a:solidFill>
                    <a:schemeClr val="dk1"/>
                  </a:solidFill>
                  <a:latin typeface="Twentieth Century"/>
                  <a:ea typeface="Twentieth Century"/>
                  <a:cs typeface="Twentieth Century"/>
                  <a:sym typeface="Twentieth Century"/>
                </a:rPr>
                <a:t>Las entidades deben tener un plan de mantenimiento regular adaptado a sus características. Este puede organizarse con: </a:t>
              </a:r>
              <a:endParaRPr b="0" i="0" sz="2300" u="none" cap="none" strike="noStrike">
                <a:solidFill>
                  <a:schemeClr val="dk1"/>
                </a:solidFill>
                <a:latin typeface="Twentieth Century"/>
                <a:ea typeface="Twentieth Century"/>
                <a:cs typeface="Twentieth Century"/>
                <a:sym typeface="Twentieth Century"/>
              </a:endParaRPr>
            </a:p>
          </p:txBody>
        </p:sp>
        <p:sp>
          <p:nvSpPr>
            <p:cNvPr id="831" name="Google Shape;831;p37"/>
            <p:cNvSpPr/>
            <p:nvPr/>
          </p:nvSpPr>
          <p:spPr>
            <a:xfrm>
              <a:off x="21896" y="3154225"/>
              <a:ext cx="3403885" cy="2161467"/>
            </a:xfrm>
            <a:prstGeom prst="roundRect">
              <a:avLst>
                <a:gd fmla="val 10000" name="adj"/>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37"/>
            <p:cNvSpPr/>
            <p:nvPr/>
          </p:nvSpPr>
          <p:spPr>
            <a:xfrm>
              <a:off x="400105" y="3513524"/>
              <a:ext cx="3403885" cy="2161467"/>
            </a:xfrm>
            <a:prstGeom prst="roundRect">
              <a:avLst>
                <a:gd fmla="val 10000" name="adj"/>
              </a:avLst>
            </a:prstGeom>
            <a:solidFill>
              <a:schemeClr val="lt1">
                <a:alpha val="89411"/>
              </a:schemeClr>
            </a:solidFill>
            <a:ln cap="flat" cmpd="sng" w="158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37"/>
            <p:cNvSpPr txBox="1"/>
            <p:nvPr/>
          </p:nvSpPr>
          <p:spPr>
            <a:xfrm>
              <a:off x="463412" y="3576831"/>
              <a:ext cx="3277271" cy="2034853"/>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Twentieth Century"/>
                <a:buNone/>
              </a:pPr>
              <a:r>
                <a:rPr b="0" i="0" lang="es-MX" sz="2300" u="none" cap="none" strike="noStrike">
                  <a:solidFill>
                    <a:schemeClr val="dk1"/>
                  </a:solidFill>
                  <a:latin typeface="Twentieth Century"/>
                  <a:ea typeface="Twentieth Century"/>
                  <a:cs typeface="Twentieth Century"/>
                  <a:sym typeface="Twentieth Century"/>
                </a:rPr>
                <a:t>Recorridas diarias, semanales o mensuales.</a:t>
              </a:r>
              <a:endParaRPr b="0" i="0" sz="2300" u="none" cap="none" strike="noStrike">
                <a:solidFill>
                  <a:schemeClr val="dk1"/>
                </a:solidFill>
                <a:latin typeface="Twentieth Century"/>
                <a:ea typeface="Twentieth Century"/>
                <a:cs typeface="Twentieth Century"/>
                <a:sym typeface="Twentieth Century"/>
              </a:endParaRPr>
            </a:p>
          </p:txBody>
        </p:sp>
        <p:sp>
          <p:nvSpPr>
            <p:cNvPr id="834" name="Google Shape;834;p37"/>
            <p:cNvSpPr/>
            <p:nvPr/>
          </p:nvSpPr>
          <p:spPr>
            <a:xfrm>
              <a:off x="4182200" y="3154225"/>
              <a:ext cx="3403885" cy="2161467"/>
            </a:xfrm>
            <a:prstGeom prst="roundRect">
              <a:avLst>
                <a:gd fmla="val 10000" name="adj"/>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37"/>
            <p:cNvSpPr/>
            <p:nvPr/>
          </p:nvSpPr>
          <p:spPr>
            <a:xfrm>
              <a:off x="4560410" y="3513524"/>
              <a:ext cx="3403885" cy="2161467"/>
            </a:xfrm>
            <a:prstGeom prst="roundRect">
              <a:avLst>
                <a:gd fmla="val 10000" name="adj"/>
              </a:avLst>
            </a:prstGeom>
            <a:solidFill>
              <a:schemeClr val="lt1">
                <a:alpha val="89411"/>
              </a:schemeClr>
            </a:solidFill>
            <a:ln cap="flat" cmpd="sng" w="158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37"/>
            <p:cNvSpPr txBox="1"/>
            <p:nvPr/>
          </p:nvSpPr>
          <p:spPr>
            <a:xfrm>
              <a:off x="4623717" y="3576831"/>
              <a:ext cx="3277271" cy="2034853"/>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Twentieth Century"/>
                <a:buNone/>
              </a:pPr>
              <a:r>
                <a:rPr b="0" i="0" lang="es-MX" sz="2300" u="none" cap="none" strike="noStrike">
                  <a:solidFill>
                    <a:schemeClr val="dk1"/>
                  </a:solidFill>
                  <a:latin typeface="Twentieth Century"/>
                  <a:ea typeface="Twentieth Century"/>
                  <a:cs typeface="Twentieth Century"/>
                  <a:sym typeface="Twentieth Century"/>
                </a:rPr>
                <a:t>Registro en libro, cuaderno o planilla habilitada y firmada por el responsable.</a:t>
              </a:r>
              <a:endParaRPr b="0" i="0" sz="2300" u="none" cap="none" strike="noStrike">
                <a:solidFill>
                  <a:schemeClr val="dk1"/>
                </a:solidFill>
                <a:latin typeface="Twentieth Century"/>
                <a:ea typeface="Twentieth Century"/>
                <a:cs typeface="Twentieth Century"/>
                <a:sym typeface="Twentieth Century"/>
              </a:endParaRPr>
            </a:p>
          </p:txBody>
        </p:sp>
        <p:sp>
          <p:nvSpPr>
            <p:cNvPr id="837" name="Google Shape;837;p37"/>
            <p:cNvSpPr/>
            <p:nvPr/>
          </p:nvSpPr>
          <p:spPr>
            <a:xfrm>
              <a:off x="8342504" y="3154225"/>
              <a:ext cx="3403885" cy="2161467"/>
            </a:xfrm>
            <a:prstGeom prst="roundRect">
              <a:avLst>
                <a:gd fmla="val 10000" name="adj"/>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37"/>
            <p:cNvSpPr/>
            <p:nvPr/>
          </p:nvSpPr>
          <p:spPr>
            <a:xfrm>
              <a:off x="8720714" y="3513524"/>
              <a:ext cx="3403885" cy="2161467"/>
            </a:xfrm>
            <a:prstGeom prst="roundRect">
              <a:avLst>
                <a:gd fmla="val 10000" name="adj"/>
              </a:avLst>
            </a:prstGeom>
            <a:solidFill>
              <a:schemeClr val="lt1">
                <a:alpha val="89411"/>
              </a:schemeClr>
            </a:solidFill>
            <a:ln cap="flat" cmpd="sng" w="158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37"/>
            <p:cNvSpPr txBox="1"/>
            <p:nvPr/>
          </p:nvSpPr>
          <p:spPr>
            <a:xfrm>
              <a:off x="8784021" y="3576831"/>
              <a:ext cx="3277271" cy="2034853"/>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Twentieth Century"/>
                <a:buNone/>
              </a:pPr>
              <a:r>
                <a:rPr b="0" i="0" lang="es-MX" sz="2300" u="none" cap="none" strike="noStrike">
                  <a:solidFill>
                    <a:schemeClr val="dk1"/>
                  </a:solidFill>
                  <a:latin typeface="Twentieth Century"/>
                  <a:ea typeface="Twentieth Century"/>
                  <a:cs typeface="Twentieth Century"/>
                  <a:sym typeface="Twentieth Century"/>
                </a:rPr>
                <a:t>Visado mensual por el director de la entidad.</a:t>
              </a:r>
              <a:endParaRPr b="0" i="0" sz="2300" u="none" cap="none" strike="noStrike">
                <a:solidFill>
                  <a:schemeClr val="dk1"/>
                </a:solidFill>
                <a:latin typeface="Twentieth Century"/>
                <a:ea typeface="Twentieth Century"/>
                <a:cs typeface="Twentieth Century"/>
                <a:sym typeface="Twentieth Century"/>
              </a:endParaRPr>
            </a:p>
          </p:txBody>
        </p:sp>
        <p:sp>
          <p:nvSpPr>
            <p:cNvPr id="840" name="Google Shape;840;p37"/>
            <p:cNvSpPr/>
            <p:nvPr/>
          </p:nvSpPr>
          <p:spPr>
            <a:xfrm>
              <a:off x="12502808" y="3154225"/>
              <a:ext cx="3403885" cy="2161467"/>
            </a:xfrm>
            <a:prstGeom prst="roundRect">
              <a:avLst>
                <a:gd fmla="val 10000" name="adj"/>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37"/>
            <p:cNvSpPr/>
            <p:nvPr/>
          </p:nvSpPr>
          <p:spPr>
            <a:xfrm>
              <a:off x="12881018" y="3513524"/>
              <a:ext cx="3403885" cy="2161467"/>
            </a:xfrm>
            <a:prstGeom prst="roundRect">
              <a:avLst>
                <a:gd fmla="val 10000" name="adj"/>
              </a:avLst>
            </a:prstGeom>
            <a:solidFill>
              <a:schemeClr val="lt1">
                <a:alpha val="89411"/>
              </a:schemeClr>
            </a:solidFill>
            <a:ln cap="flat" cmpd="sng" w="158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37"/>
            <p:cNvSpPr txBox="1"/>
            <p:nvPr/>
          </p:nvSpPr>
          <p:spPr>
            <a:xfrm>
              <a:off x="12944325" y="3576831"/>
              <a:ext cx="3277271" cy="2034853"/>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Twentieth Century"/>
                <a:buNone/>
              </a:pPr>
              <a:r>
                <a:rPr b="0" i="0" lang="es-MX" sz="2300" u="none" cap="none" strike="noStrike">
                  <a:solidFill>
                    <a:schemeClr val="dk1"/>
                  </a:solidFill>
                  <a:latin typeface="Twentieth Century"/>
                  <a:ea typeface="Twentieth Century"/>
                  <a:cs typeface="Twentieth Century"/>
                  <a:sym typeface="Twentieth Century"/>
                </a:rPr>
                <a:t>Informe de tareas en las actas internas de la Escuela de Tiro que corresponda.</a:t>
              </a:r>
              <a:endParaRPr b="0" i="0" sz="2300" u="none" cap="none" strike="noStrike">
                <a:solidFill>
                  <a:schemeClr val="dk1"/>
                </a:solidFill>
                <a:latin typeface="Twentieth Century"/>
                <a:ea typeface="Twentieth Century"/>
                <a:cs typeface="Twentieth Century"/>
                <a:sym typeface="Twentieth Century"/>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289" name="Shape 289"/>
        <p:cNvGrpSpPr/>
        <p:nvPr/>
      </p:nvGrpSpPr>
      <p:grpSpPr>
        <a:xfrm>
          <a:off x="0" y="0"/>
          <a:ext cx="0" cy="0"/>
          <a:chOff x="0" y="0"/>
          <a:chExt cx="0" cy="0"/>
        </a:xfrm>
      </p:grpSpPr>
      <p:sp>
        <p:nvSpPr>
          <p:cNvPr id="290" name="Google Shape;290;p4"/>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91" name="Google Shape;291;p4"/>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grpSp>
        <p:nvGrpSpPr>
          <p:cNvPr id="292" name="Google Shape;292;p4"/>
          <p:cNvGrpSpPr/>
          <p:nvPr/>
        </p:nvGrpSpPr>
        <p:grpSpPr>
          <a:xfrm>
            <a:off x="1104900" y="3764213"/>
            <a:ext cx="16078200" cy="1084234"/>
            <a:chOff x="0" y="0"/>
            <a:chExt cx="16078200" cy="1084234"/>
          </a:xfrm>
        </p:grpSpPr>
        <p:cxnSp>
          <p:nvCxnSpPr>
            <p:cNvPr id="293" name="Google Shape;293;p4"/>
            <p:cNvCxnSpPr/>
            <p:nvPr/>
          </p:nvCxnSpPr>
          <p:spPr>
            <a:xfrm>
              <a:off x="0" y="0"/>
              <a:ext cx="160782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294" name="Google Shape;294;p4"/>
            <p:cNvSpPr/>
            <p:nvPr/>
          </p:nvSpPr>
          <p:spPr>
            <a:xfrm>
              <a:off x="0" y="0"/>
              <a:ext cx="16078200" cy="108423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4"/>
            <p:cNvSpPr txBox="1"/>
            <p:nvPr/>
          </p:nvSpPr>
          <p:spPr>
            <a:xfrm>
              <a:off x="0" y="0"/>
              <a:ext cx="16078200" cy="1084234"/>
            </a:xfrm>
            <a:prstGeom prst="rect">
              <a:avLst/>
            </a:prstGeom>
            <a:noFill/>
            <a:ln>
              <a:noFill/>
            </a:ln>
          </p:spPr>
          <p:txBody>
            <a:bodyPr anchorCtr="0" anchor="t" bIns="186675" lIns="186675" spcFirstLastPara="1" rIns="186675" wrap="square" tIns="186675">
              <a:noAutofit/>
            </a:bodyPr>
            <a:lstStyle/>
            <a:p>
              <a:pPr indent="0" lvl="0" marL="0" marR="0" rtl="0" algn="ctr">
                <a:lnSpc>
                  <a:spcPct val="90000"/>
                </a:lnSpc>
                <a:spcBef>
                  <a:spcPts val="0"/>
                </a:spcBef>
                <a:spcAft>
                  <a:spcPts val="0"/>
                </a:spcAft>
                <a:buClr>
                  <a:schemeClr val="lt1"/>
                </a:buClr>
                <a:buSzPts val="4900"/>
                <a:buFont typeface="Twentieth Century"/>
                <a:buNone/>
              </a:pPr>
              <a:r>
                <a:rPr b="1" i="0" lang="es-MX" sz="4900" u="none" cap="none" strike="noStrike">
                  <a:solidFill>
                    <a:schemeClr val="lt1"/>
                  </a:solidFill>
                  <a:latin typeface="Twentieth Century"/>
                  <a:ea typeface="Twentieth Century"/>
                  <a:cs typeface="Twentieth Century"/>
                  <a:sym typeface="Twentieth Century"/>
                </a:rPr>
                <a:t>Manual de Entidades de Tiro</a:t>
              </a:r>
              <a:r>
                <a:rPr b="0" i="0" lang="es-MX" sz="4900" u="none" cap="none" strike="noStrike">
                  <a:solidFill>
                    <a:schemeClr val="lt1"/>
                  </a:solidFill>
                  <a:latin typeface="Twentieth Century"/>
                  <a:ea typeface="Twentieth Century"/>
                  <a:cs typeface="Twentieth Century"/>
                  <a:sym typeface="Twentieth Century"/>
                </a:rPr>
                <a:t> (M.E.T./2007 - Disp. 315/2007)</a:t>
              </a:r>
              <a:endParaRPr b="0" i="0" sz="4900" u="none" cap="none" strike="noStrike">
                <a:solidFill>
                  <a:schemeClr val="lt1"/>
                </a:solidFill>
                <a:latin typeface="Twentieth Century"/>
                <a:ea typeface="Twentieth Century"/>
                <a:cs typeface="Twentieth Century"/>
                <a:sym typeface="Twentieth Century"/>
              </a:endParaRPr>
            </a:p>
          </p:txBody>
        </p:sp>
      </p:grpSp>
      <p:sp>
        <p:nvSpPr>
          <p:cNvPr id="296" name="Google Shape;296;p4"/>
          <p:cNvSpPr txBox="1"/>
          <p:nvPr/>
        </p:nvSpPr>
        <p:spPr>
          <a:xfrm>
            <a:off x="1257300" y="2260543"/>
            <a:ext cx="15773400" cy="86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000"/>
              <a:buFont typeface="Calibri"/>
              <a:buNone/>
            </a:pPr>
            <a:r>
              <a:rPr b="0" i="0" lang="es-MX" sz="5000" u="none" cap="none" strike="noStrike">
                <a:solidFill>
                  <a:schemeClr val="lt1"/>
                </a:solidFill>
                <a:latin typeface="Calibri"/>
                <a:ea typeface="Calibri"/>
                <a:cs typeface="Calibri"/>
                <a:sym typeface="Calibri"/>
              </a:rPr>
              <a:t>Marco normativo básico</a:t>
            </a:r>
            <a:endParaRPr b="0" i="0" sz="5000" u="none" cap="none" strike="noStrike">
              <a:solidFill>
                <a:schemeClr val="lt1"/>
              </a:solidFill>
              <a:latin typeface="Calibri"/>
              <a:ea typeface="Calibri"/>
              <a:cs typeface="Calibri"/>
              <a:sym typeface="Calibri"/>
            </a:endParaRPr>
          </a:p>
        </p:txBody>
      </p:sp>
      <p:pic>
        <p:nvPicPr>
          <p:cNvPr id="297" name="Google Shape;297;p4"/>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846" name="Shape 846"/>
        <p:cNvGrpSpPr/>
        <p:nvPr/>
      </p:nvGrpSpPr>
      <p:grpSpPr>
        <a:xfrm>
          <a:off x="0" y="0"/>
          <a:ext cx="0" cy="0"/>
          <a:chOff x="0" y="0"/>
          <a:chExt cx="0" cy="0"/>
        </a:xfrm>
      </p:grpSpPr>
      <p:sp>
        <p:nvSpPr>
          <p:cNvPr id="847" name="Google Shape;847;p38"/>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848" name="Google Shape;848;p38"/>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849" name="Google Shape;849;p38"/>
          <p:cNvSpPr txBox="1"/>
          <p:nvPr/>
        </p:nvSpPr>
        <p:spPr>
          <a:xfrm>
            <a:off x="1333500" y="2260556"/>
            <a:ext cx="15621000" cy="86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000"/>
              <a:buFont typeface="Calibri"/>
              <a:buNone/>
            </a:pPr>
            <a:r>
              <a:rPr b="0" i="0" lang="es-MX" sz="5000" u="none" cap="none" strike="noStrike">
                <a:solidFill>
                  <a:schemeClr val="lt1"/>
                </a:solidFill>
                <a:latin typeface="Calibri"/>
                <a:ea typeface="Calibri"/>
                <a:cs typeface="Calibri"/>
                <a:sym typeface="Calibri"/>
              </a:rPr>
              <a:t>Mantenimiento de polígonos de tiro</a:t>
            </a:r>
            <a:endParaRPr b="0" i="0" sz="5000" u="none" cap="none" strike="noStrike">
              <a:solidFill>
                <a:schemeClr val="lt1"/>
              </a:solidFill>
              <a:latin typeface="Calibri"/>
              <a:ea typeface="Calibri"/>
              <a:cs typeface="Calibri"/>
              <a:sym typeface="Calibri"/>
            </a:endParaRPr>
          </a:p>
        </p:txBody>
      </p:sp>
      <p:grpSp>
        <p:nvGrpSpPr>
          <p:cNvPr id="850" name="Google Shape;850;p38"/>
          <p:cNvGrpSpPr/>
          <p:nvPr/>
        </p:nvGrpSpPr>
        <p:grpSpPr>
          <a:xfrm>
            <a:off x="990600" y="3830174"/>
            <a:ext cx="16306850" cy="5727483"/>
            <a:chOff x="0" y="0"/>
            <a:chExt cx="16306850" cy="5207701"/>
          </a:xfrm>
        </p:grpSpPr>
        <p:cxnSp>
          <p:nvCxnSpPr>
            <p:cNvPr id="851" name="Google Shape;851;p38"/>
            <p:cNvCxnSpPr/>
            <p:nvPr/>
          </p:nvCxnSpPr>
          <p:spPr>
            <a:xfrm>
              <a:off x="0" y="0"/>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852" name="Google Shape;852;p38"/>
            <p:cNvSpPr/>
            <p:nvPr/>
          </p:nvSpPr>
          <p:spPr>
            <a:xfrm>
              <a:off x="0" y="0"/>
              <a:ext cx="3261360" cy="520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38"/>
            <p:cNvSpPr txBox="1"/>
            <p:nvPr/>
          </p:nvSpPr>
          <p:spPr>
            <a:xfrm>
              <a:off x="0" y="1"/>
              <a:ext cx="2908800" cy="5207700"/>
            </a:xfrm>
            <a:prstGeom prst="rect">
              <a:avLst/>
            </a:prstGeom>
            <a:noFill/>
            <a:ln>
              <a:noFill/>
            </a:ln>
          </p:spPr>
          <p:txBody>
            <a:bodyPr anchorCtr="0" anchor="t" bIns="137150" lIns="137150" spcFirstLastPara="1" rIns="137150" wrap="square" tIns="137150">
              <a:noAutofit/>
            </a:bodyPr>
            <a:lstStyle/>
            <a:p>
              <a:pPr indent="0" lvl="0" marL="0" marR="0" rtl="0" algn="just">
                <a:lnSpc>
                  <a:spcPct val="90000"/>
                </a:lnSpc>
                <a:spcBef>
                  <a:spcPts val="0"/>
                </a:spcBef>
                <a:spcAft>
                  <a:spcPts val="0"/>
                </a:spcAft>
                <a:buClr>
                  <a:schemeClr val="lt1"/>
                </a:buClr>
                <a:buSzPts val="3600"/>
                <a:buFont typeface="Twentieth Century"/>
                <a:buNone/>
              </a:pPr>
              <a:r>
                <a:rPr b="0" i="0" lang="es-MX" sz="3600" u="none" cap="none" strike="noStrike">
                  <a:solidFill>
                    <a:schemeClr val="lt1"/>
                  </a:solidFill>
                  <a:latin typeface="Twentieth Century"/>
                  <a:ea typeface="Twentieth Century"/>
                  <a:cs typeface="Twentieth Century"/>
                  <a:sym typeface="Twentieth Century"/>
                </a:rPr>
                <a:t>En este sentido, las acciones clave a llevar a cabo son:</a:t>
              </a:r>
              <a:endParaRPr b="0" i="0" sz="3600" u="none" cap="none" strike="noStrike">
                <a:solidFill>
                  <a:schemeClr val="lt1"/>
                </a:solidFill>
                <a:latin typeface="Twentieth Century"/>
                <a:ea typeface="Twentieth Century"/>
                <a:cs typeface="Twentieth Century"/>
                <a:sym typeface="Twentieth Century"/>
              </a:endParaRPr>
            </a:p>
          </p:txBody>
        </p:sp>
        <p:sp>
          <p:nvSpPr>
            <p:cNvPr id="854" name="Google Shape;854;p38"/>
            <p:cNvSpPr/>
            <p:nvPr/>
          </p:nvSpPr>
          <p:spPr>
            <a:xfrm>
              <a:off x="3505961" y="35154"/>
              <a:ext cx="12800837" cy="70309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38"/>
            <p:cNvSpPr txBox="1"/>
            <p:nvPr/>
          </p:nvSpPr>
          <p:spPr>
            <a:xfrm>
              <a:off x="3261350" y="35151"/>
              <a:ext cx="13045500" cy="703200"/>
            </a:xfrm>
            <a:prstGeom prst="rect">
              <a:avLst/>
            </a:prstGeom>
            <a:noFill/>
            <a:ln>
              <a:noFill/>
            </a:ln>
          </p:spPr>
          <p:txBody>
            <a:bodyPr anchorCtr="0" anchor="t" bIns="80000" lIns="80000" spcFirstLastPara="1" rIns="80000" wrap="square" tIns="80000">
              <a:noAutofit/>
            </a:bodyPr>
            <a:lstStyle/>
            <a:p>
              <a:pPr indent="0" lvl="0" marL="0" marR="0" rtl="0" algn="just">
                <a:lnSpc>
                  <a:spcPct val="90000"/>
                </a:lnSpc>
                <a:spcBef>
                  <a:spcPts val="0"/>
                </a:spcBef>
                <a:spcAft>
                  <a:spcPts val="0"/>
                </a:spcAft>
                <a:buClr>
                  <a:schemeClr val="lt1"/>
                </a:buClr>
                <a:buSzPts val="2100"/>
                <a:buFont typeface="Twentieth Century"/>
                <a:buNone/>
              </a:pPr>
              <a:r>
                <a:rPr b="0" i="0" lang="es-MX" sz="2300" u="none" cap="none" strike="noStrike">
                  <a:solidFill>
                    <a:schemeClr val="lt1"/>
                  </a:solidFill>
                  <a:latin typeface="Twentieth Century"/>
                  <a:ea typeface="Twentieth Century"/>
                  <a:cs typeface="Twentieth Century"/>
                  <a:sym typeface="Twentieth Century"/>
                </a:rPr>
                <a:t>Verificar el estado de instalaciones y reparar daños.</a:t>
              </a:r>
              <a:endParaRPr b="0" i="0" sz="2300" u="none" cap="none" strike="noStrike">
                <a:solidFill>
                  <a:schemeClr val="lt1"/>
                </a:solidFill>
                <a:latin typeface="Twentieth Century"/>
                <a:ea typeface="Twentieth Century"/>
                <a:cs typeface="Twentieth Century"/>
                <a:sym typeface="Twentieth Century"/>
              </a:endParaRPr>
            </a:p>
          </p:txBody>
        </p:sp>
        <p:cxnSp>
          <p:nvCxnSpPr>
            <p:cNvPr id="856" name="Google Shape;856;p38"/>
            <p:cNvCxnSpPr/>
            <p:nvPr/>
          </p:nvCxnSpPr>
          <p:spPr>
            <a:xfrm>
              <a:off x="3261359" y="738244"/>
              <a:ext cx="13045440" cy="0"/>
            </a:xfrm>
            <a:prstGeom prst="straightConnector1">
              <a:avLst/>
            </a:prstGeom>
            <a:solidFill>
              <a:schemeClr val="accent1"/>
            </a:solidFill>
            <a:ln cap="flat" cmpd="sng" w="15875">
              <a:solidFill>
                <a:srgbClr val="BFC5D9"/>
              </a:solidFill>
              <a:prstDash val="solid"/>
              <a:round/>
              <a:headEnd len="sm" w="sm" type="none"/>
              <a:tailEnd len="sm" w="sm" type="none"/>
            </a:ln>
          </p:spPr>
        </p:cxnSp>
        <p:sp>
          <p:nvSpPr>
            <p:cNvPr id="857" name="Google Shape;857;p38"/>
            <p:cNvSpPr/>
            <p:nvPr/>
          </p:nvSpPr>
          <p:spPr>
            <a:xfrm>
              <a:off x="3505961" y="773399"/>
              <a:ext cx="12800837" cy="70309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38"/>
            <p:cNvSpPr txBox="1"/>
            <p:nvPr/>
          </p:nvSpPr>
          <p:spPr>
            <a:xfrm>
              <a:off x="3261350" y="773401"/>
              <a:ext cx="13045500" cy="703200"/>
            </a:xfrm>
            <a:prstGeom prst="rect">
              <a:avLst/>
            </a:prstGeom>
            <a:noFill/>
            <a:ln>
              <a:noFill/>
            </a:ln>
          </p:spPr>
          <p:txBody>
            <a:bodyPr anchorCtr="0" anchor="t" bIns="80000" lIns="80000" spcFirstLastPara="1" rIns="80000" wrap="square" tIns="80000">
              <a:noAutofit/>
            </a:bodyPr>
            <a:lstStyle/>
            <a:p>
              <a:pPr indent="0" lvl="0" marL="0" marR="0" rtl="0" algn="just">
                <a:lnSpc>
                  <a:spcPct val="90000"/>
                </a:lnSpc>
                <a:spcBef>
                  <a:spcPts val="0"/>
                </a:spcBef>
                <a:spcAft>
                  <a:spcPts val="0"/>
                </a:spcAft>
                <a:buClr>
                  <a:schemeClr val="lt1"/>
                </a:buClr>
                <a:buSzPts val="2100"/>
                <a:buFont typeface="Twentieth Century"/>
                <a:buNone/>
              </a:pPr>
              <a:r>
                <a:rPr b="0" i="0" lang="es-MX" sz="2300" u="none" cap="none" strike="noStrike">
                  <a:solidFill>
                    <a:schemeClr val="lt1"/>
                  </a:solidFill>
                  <a:latin typeface="Twentieth Century"/>
                  <a:ea typeface="Twentieth Century"/>
                  <a:cs typeface="Twentieth Century"/>
                  <a:sym typeface="Twentieth Century"/>
                </a:rPr>
                <a:t>Controlar botiquines de primeros auxilios.</a:t>
              </a:r>
              <a:endParaRPr b="0" i="0" sz="2300" u="none" cap="none" strike="noStrike">
                <a:solidFill>
                  <a:schemeClr val="lt1"/>
                </a:solidFill>
                <a:latin typeface="Twentieth Century"/>
                <a:ea typeface="Twentieth Century"/>
                <a:cs typeface="Twentieth Century"/>
                <a:sym typeface="Twentieth Century"/>
              </a:endParaRPr>
            </a:p>
          </p:txBody>
        </p:sp>
        <p:cxnSp>
          <p:nvCxnSpPr>
            <p:cNvPr id="859" name="Google Shape;859;p38"/>
            <p:cNvCxnSpPr/>
            <p:nvPr/>
          </p:nvCxnSpPr>
          <p:spPr>
            <a:xfrm>
              <a:off x="3261359" y="1476489"/>
              <a:ext cx="13045440" cy="0"/>
            </a:xfrm>
            <a:prstGeom prst="straightConnector1">
              <a:avLst/>
            </a:prstGeom>
            <a:solidFill>
              <a:schemeClr val="accent1"/>
            </a:solidFill>
            <a:ln cap="flat" cmpd="sng" w="15875">
              <a:solidFill>
                <a:srgbClr val="BFC5D9"/>
              </a:solidFill>
              <a:prstDash val="solid"/>
              <a:round/>
              <a:headEnd len="sm" w="sm" type="none"/>
              <a:tailEnd len="sm" w="sm" type="none"/>
            </a:ln>
          </p:spPr>
        </p:cxnSp>
        <p:sp>
          <p:nvSpPr>
            <p:cNvPr id="860" name="Google Shape;860;p38"/>
            <p:cNvSpPr/>
            <p:nvPr/>
          </p:nvSpPr>
          <p:spPr>
            <a:xfrm>
              <a:off x="3505961" y="1511644"/>
              <a:ext cx="12800837" cy="70309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38"/>
            <p:cNvSpPr txBox="1"/>
            <p:nvPr/>
          </p:nvSpPr>
          <p:spPr>
            <a:xfrm>
              <a:off x="3261350" y="1511651"/>
              <a:ext cx="13045500" cy="703200"/>
            </a:xfrm>
            <a:prstGeom prst="rect">
              <a:avLst/>
            </a:prstGeom>
            <a:noFill/>
            <a:ln>
              <a:noFill/>
            </a:ln>
          </p:spPr>
          <p:txBody>
            <a:bodyPr anchorCtr="0" anchor="t" bIns="80000" lIns="80000" spcFirstLastPara="1" rIns="80000" wrap="square" tIns="80000">
              <a:noAutofit/>
            </a:bodyPr>
            <a:lstStyle/>
            <a:p>
              <a:pPr indent="0" lvl="0" marL="0" marR="0" rtl="0" algn="just">
                <a:lnSpc>
                  <a:spcPct val="90000"/>
                </a:lnSpc>
                <a:spcBef>
                  <a:spcPts val="0"/>
                </a:spcBef>
                <a:spcAft>
                  <a:spcPts val="0"/>
                </a:spcAft>
                <a:buClr>
                  <a:schemeClr val="lt1"/>
                </a:buClr>
                <a:buSzPts val="2100"/>
                <a:buFont typeface="Twentieth Century"/>
                <a:buNone/>
              </a:pPr>
              <a:r>
                <a:rPr b="0" i="0" lang="es-MX" sz="2300" u="none" cap="none" strike="noStrike">
                  <a:solidFill>
                    <a:schemeClr val="lt1"/>
                  </a:solidFill>
                  <a:latin typeface="Twentieth Century"/>
                  <a:ea typeface="Twentieth Century"/>
                  <a:cs typeface="Twentieth Century"/>
                  <a:sym typeface="Twentieth Century"/>
                </a:rPr>
                <a:t>Controlar detectores de gas, humo y sistemas de emergencia correspondientes en instalaciones cerradas y/o subterráneas.</a:t>
              </a:r>
              <a:endParaRPr b="0" i="0" sz="2300" u="none" cap="none" strike="noStrike">
                <a:solidFill>
                  <a:schemeClr val="lt1"/>
                </a:solidFill>
                <a:latin typeface="Twentieth Century"/>
                <a:ea typeface="Twentieth Century"/>
                <a:cs typeface="Twentieth Century"/>
                <a:sym typeface="Twentieth Century"/>
              </a:endParaRPr>
            </a:p>
          </p:txBody>
        </p:sp>
        <p:cxnSp>
          <p:nvCxnSpPr>
            <p:cNvPr id="862" name="Google Shape;862;p38"/>
            <p:cNvCxnSpPr/>
            <p:nvPr/>
          </p:nvCxnSpPr>
          <p:spPr>
            <a:xfrm>
              <a:off x="3261359" y="2214734"/>
              <a:ext cx="13045440" cy="0"/>
            </a:xfrm>
            <a:prstGeom prst="straightConnector1">
              <a:avLst/>
            </a:prstGeom>
            <a:solidFill>
              <a:schemeClr val="accent1"/>
            </a:solidFill>
            <a:ln cap="flat" cmpd="sng" w="15875">
              <a:solidFill>
                <a:srgbClr val="BFC5D9"/>
              </a:solidFill>
              <a:prstDash val="solid"/>
              <a:round/>
              <a:headEnd len="sm" w="sm" type="none"/>
              <a:tailEnd len="sm" w="sm" type="none"/>
            </a:ln>
          </p:spPr>
        </p:cxnSp>
        <p:sp>
          <p:nvSpPr>
            <p:cNvPr id="863" name="Google Shape;863;p38"/>
            <p:cNvSpPr/>
            <p:nvPr/>
          </p:nvSpPr>
          <p:spPr>
            <a:xfrm>
              <a:off x="3505961" y="2249889"/>
              <a:ext cx="12800837" cy="70309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38"/>
            <p:cNvSpPr txBox="1"/>
            <p:nvPr/>
          </p:nvSpPr>
          <p:spPr>
            <a:xfrm>
              <a:off x="3261350" y="2249901"/>
              <a:ext cx="13045500" cy="703200"/>
            </a:xfrm>
            <a:prstGeom prst="rect">
              <a:avLst/>
            </a:prstGeom>
            <a:noFill/>
            <a:ln>
              <a:noFill/>
            </a:ln>
          </p:spPr>
          <p:txBody>
            <a:bodyPr anchorCtr="0" anchor="t" bIns="80000" lIns="80000" spcFirstLastPara="1" rIns="80000" wrap="square" tIns="80000">
              <a:noAutofit/>
            </a:bodyPr>
            <a:lstStyle/>
            <a:p>
              <a:pPr indent="0" lvl="0" marL="0" marR="0" rtl="0" algn="just">
                <a:lnSpc>
                  <a:spcPct val="90000"/>
                </a:lnSpc>
                <a:spcBef>
                  <a:spcPts val="0"/>
                </a:spcBef>
                <a:spcAft>
                  <a:spcPts val="0"/>
                </a:spcAft>
                <a:buClr>
                  <a:schemeClr val="lt1"/>
                </a:buClr>
                <a:buSzPts val="2100"/>
                <a:buFont typeface="Twentieth Century"/>
                <a:buNone/>
              </a:pPr>
              <a:r>
                <a:rPr b="0" i="0" lang="es-MX" sz="2300" u="none" cap="none" strike="noStrike">
                  <a:solidFill>
                    <a:schemeClr val="lt1"/>
                  </a:solidFill>
                  <a:latin typeface="Twentieth Century"/>
                  <a:ea typeface="Twentieth Century"/>
                  <a:cs typeface="Twentieth Century"/>
                  <a:sym typeface="Twentieth Century"/>
                </a:rPr>
                <a:t>Realizar una limpieza profunda en instalaciones cerradas y/o subterráneas.</a:t>
              </a:r>
              <a:endParaRPr b="0" i="0" sz="2300" u="none" cap="none" strike="noStrike">
                <a:solidFill>
                  <a:schemeClr val="lt1"/>
                </a:solidFill>
                <a:latin typeface="Twentieth Century"/>
                <a:ea typeface="Twentieth Century"/>
                <a:cs typeface="Twentieth Century"/>
                <a:sym typeface="Twentieth Century"/>
              </a:endParaRPr>
            </a:p>
          </p:txBody>
        </p:sp>
        <p:cxnSp>
          <p:nvCxnSpPr>
            <p:cNvPr id="865" name="Google Shape;865;p38"/>
            <p:cNvCxnSpPr/>
            <p:nvPr/>
          </p:nvCxnSpPr>
          <p:spPr>
            <a:xfrm>
              <a:off x="3261359" y="2952979"/>
              <a:ext cx="13045440" cy="0"/>
            </a:xfrm>
            <a:prstGeom prst="straightConnector1">
              <a:avLst/>
            </a:prstGeom>
            <a:solidFill>
              <a:schemeClr val="accent1"/>
            </a:solidFill>
            <a:ln cap="flat" cmpd="sng" w="15875">
              <a:solidFill>
                <a:srgbClr val="BFC5D9"/>
              </a:solidFill>
              <a:prstDash val="solid"/>
              <a:round/>
              <a:headEnd len="sm" w="sm" type="none"/>
              <a:tailEnd len="sm" w="sm" type="none"/>
            </a:ln>
          </p:spPr>
        </p:cxnSp>
        <p:sp>
          <p:nvSpPr>
            <p:cNvPr id="866" name="Google Shape;866;p38"/>
            <p:cNvSpPr/>
            <p:nvPr/>
          </p:nvSpPr>
          <p:spPr>
            <a:xfrm>
              <a:off x="3505961" y="2988134"/>
              <a:ext cx="12800837" cy="70309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38"/>
            <p:cNvSpPr txBox="1"/>
            <p:nvPr/>
          </p:nvSpPr>
          <p:spPr>
            <a:xfrm>
              <a:off x="3261300" y="2988126"/>
              <a:ext cx="13045500" cy="703200"/>
            </a:xfrm>
            <a:prstGeom prst="rect">
              <a:avLst/>
            </a:prstGeom>
            <a:noFill/>
            <a:ln>
              <a:noFill/>
            </a:ln>
          </p:spPr>
          <p:txBody>
            <a:bodyPr anchorCtr="0" anchor="t" bIns="80000" lIns="80000" spcFirstLastPara="1" rIns="80000" wrap="square" tIns="80000">
              <a:noAutofit/>
            </a:bodyPr>
            <a:lstStyle/>
            <a:p>
              <a:pPr indent="0" lvl="0" marL="0" marR="0" rtl="0" algn="just">
                <a:lnSpc>
                  <a:spcPct val="90000"/>
                </a:lnSpc>
                <a:spcBef>
                  <a:spcPts val="0"/>
                </a:spcBef>
                <a:spcAft>
                  <a:spcPts val="0"/>
                </a:spcAft>
                <a:buClr>
                  <a:schemeClr val="lt1"/>
                </a:buClr>
                <a:buSzPts val="2100"/>
                <a:buFont typeface="Twentieth Century"/>
                <a:buNone/>
              </a:pPr>
              <a:r>
                <a:rPr b="0" i="0" lang="es-MX" sz="2300" u="none" cap="none" strike="noStrike">
                  <a:solidFill>
                    <a:schemeClr val="lt1"/>
                  </a:solidFill>
                  <a:latin typeface="Twentieth Century"/>
                  <a:ea typeface="Twentieth Century"/>
                  <a:cs typeface="Twentieth Century"/>
                  <a:sym typeface="Twentieth Century"/>
                </a:rPr>
                <a:t>Realizar una revisión de espaldones, parabalas y chapas de impacto.</a:t>
              </a:r>
              <a:endParaRPr b="0" i="0" sz="2300" u="none" cap="none" strike="noStrike">
                <a:solidFill>
                  <a:schemeClr val="lt1"/>
                </a:solidFill>
                <a:latin typeface="Twentieth Century"/>
                <a:ea typeface="Twentieth Century"/>
                <a:cs typeface="Twentieth Century"/>
                <a:sym typeface="Twentieth Century"/>
              </a:endParaRPr>
            </a:p>
          </p:txBody>
        </p:sp>
        <p:cxnSp>
          <p:nvCxnSpPr>
            <p:cNvPr id="868" name="Google Shape;868;p38"/>
            <p:cNvCxnSpPr/>
            <p:nvPr/>
          </p:nvCxnSpPr>
          <p:spPr>
            <a:xfrm>
              <a:off x="3261359" y="3691224"/>
              <a:ext cx="13045440" cy="0"/>
            </a:xfrm>
            <a:prstGeom prst="straightConnector1">
              <a:avLst/>
            </a:prstGeom>
            <a:solidFill>
              <a:schemeClr val="accent1"/>
            </a:solidFill>
            <a:ln cap="flat" cmpd="sng" w="15875">
              <a:solidFill>
                <a:srgbClr val="BFC5D9"/>
              </a:solidFill>
              <a:prstDash val="solid"/>
              <a:round/>
              <a:headEnd len="sm" w="sm" type="none"/>
              <a:tailEnd len="sm" w="sm" type="none"/>
            </a:ln>
          </p:spPr>
        </p:cxnSp>
        <p:sp>
          <p:nvSpPr>
            <p:cNvPr id="869" name="Google Shape;869;p38"/>
            <p:cNvSpPr/>
            <p:nvPr/>
          </p:nvSpPr>
          <p:spPr>
            <a:xfrm>
              <a:off x="3505961" y="3726378"/>
              <a:ext cx="12800837" cy="70309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38"/>
            <p:cNvSpPr txBox="1"/>
            <p:nvPr/>
          </p:nvSpPr>
          <p:spPr>
            <a:xfrm>
              <a:off x="3261300" y="3726376"/>
              <a:ext cx="13045500" cy="703200"/>
            </a:xfrm>
            <a:prstGeom prst="rect">
              <a:avLst/>
            </a:prstGeom>
            <a:noFill/>
            <a:ln>
              <a:noFill/>
            </a:ln>
          </p:spPr>
          <p:txBody>
            <a:bodyPr anchorCtr="0" anchor="t" bIns="80000" lIns="80000" spcFirstLastPara="1" rIns="80000" wrap="square" tIns="80000">
              <a:noAutofit/>
            </a:bodyPr>
            <a:lstStyle/>
            <a:p>
              <a:pPr indent="0" lvl="0" marL="0" marR="0" rtl="0" algn="just">
                <a:lnSpc>
                  <a:spcPct val="90000"/>
                </a:lnSpc>
                <a:spcBef>
                  <a:spcPts val="0"/>
                </a:spcBef>
                <a:spcAft>
                  <a:spcPts val="0"/>
                </a:spcAft>
                <a:buClr>
                  <a:schemeClr val="lt1"/>
                </a:buClr>
                <a:buSzPts val="2100"/>
                <a:buFont typeface="Twentieth Century"/>
                <a:buNone/>
              </a:pPr>
              <a:r>
                <a:rPr b="0" i="0" lang="es-MX" sz="2300" u="none" cap="none" strike="noStrike">
                  <a:solidFill>
                    <a:schemeClr val="lt1"/>
                  </a:solidFill>
                  <a:latin typeface="Twentieth Century"/>
                  <a:ea typeface="Twentieth Century"/>
                  <a:cs typeface="Twentieth Century"/>
                  <a:sym typeface="Twentieth Century"/>
                </a:rPr>
                <a:t>Efectuar un control de los elementos contra incendios.</a:t>
              </a:r>
              <a:endParaRPr b="0" i="0" sz="2300" u="none" cap="none" strike="noStrike">
                <a:solidFill>
                  <a:schemeClr val="lt1"/>
                </a:solidFill>
                <a:latin typeface="Twentieth Century"/>
                <a:ea typeface="Twentieth Century"/>
                <a:cs typeface="Twentieth Century"/>
                <a:sym typeface="Twentieth Century"/>
              </a:endParaRPr>
            </a:p>
          </p:txBody>
        </p:sp>
        <p:cxnSp>
          <p:nvCxnSpPr>
            <p:cNvPr id="871" name="Google Shape;871;p38"/>
            <p:cNvCxnSpPr/>
            <p:nvPr/>
          </p:nvCxnSpPr>
          <p:spPr>
            <a:xfrm>
              <a:off x="3261359" y="4429469"/>
              <a:ext cx="13045440" cy="0"/>
            </a:xfrm>
            <a:prstGeom prst="straightConnector1">
              <a:avLst/>
            </a:prstGeom>
            <a:solidFill>
              <a:schemeClr val="accent1"/>
            </a:solidFill>
            <a:ln cap="flat" cmpd="sng" w="15875">
              <a:solidFill>
                <a:srgbClr val="BFC5D9"/>
              </a:solidFill>
              <a:prstDash val="solid"/>
              <a:round/>
              <a:headEnd len="sm" w="sm" type="none"/>
              <a:tailEnd len="sm" w="sm" type="none"/>
            </a:ln>
          </p:spPr>
        </p:cxnSp>
        <p:sp>
          <p:nvSpPr>
            <p:cNvPr id="872" name="Google Shape;872;p38"/>
            <p:cNvSpPr/>
            <p:nvPr/>
          </p:nvSpPr>
          <p:spPr>
            <a:xfrm>
              <a:off x="3505961" y="4464623"/>
              <a:ext cx="12800837" cy="70309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38"/>
            <p:cNvSpPr txBox="1"/>
            <p:nvPr/>
          </p:nvSpPr>
          <p:spPr>
            <a:xfrm>
              <a:off x="3261350" y="4464626"/>
              <a:ext cx="13045500" cy="703200"/>
            </a:xfrm>
            <a:prstGeom prst="rect">
              <a:avLst/>
            </a:prstGeom>
            <a:noFill/>
            <a:ln>
              <a:noFill/>
            </a:ln>
          </p:spPr>
          <p:txBody>
            <a:bodyPr anchorCtr="0" anchor="t" bIns="80000" lIns="80000" spcFirstLastPara="1" rIns="80000" wrap="square" tIns="80000">
              <a:noAutofit/>
            </a:bodyPr>
            <a:lstStyle/>
            <a:p>
              <a:pPr indent="0" lvl="0" marL="0" marR="0" rtl="0" algn="just">
                <a:lnSpc>
                  <a:spcPct val="90000"/>
                </a:lnSpc>
                <a:spcBef>
                  <a:spcPts val="0"/>
                </a:spcBef>
                <a:spcAft>
                  <a:spcPts val="0"/>
                </a:spcAft>
                <a:buClr>
                  <a:schemeClr val="lt1"/>
                </a:buClr>
                <a:buSzPts val="2100"/>
                <a:buFont typeface="Twentieth Century"/>
                <a:buNone/>
              </a:pPr>
              <a:r>
                <a:rPr b="0" i="0" lang="es-MX" sz="2300" u="none" cap="none" strike="noStrike">
                  <a:solidFill>
                    <a:schemeClr val="lt1"/>
                  </a:solidFill>
                  <a:latin typeface="Twentieth Century"/>
                  <a:ea typeface="Twentieth Century"/>
                  <a:cs typeface="Twentieth Century"/>
                  <a:sym typeface="Twentieth Century"/>
                </a:rPr>
                <a:t>Suspender la actividad ante cualquier sospecha de rebote o fuga de proyectiles.</a:t>
              </a:r>
              <a:endParaRPr b="0" i="0" sz="2300" u="none" cap="none" strike="noStrike">
                <a:solidFill>
                  <a:schemeClr val="lt1"/>
                </a:solidFill>
                <a:latin typeface="Twentieth Century"/>
                <a:ea typeface="Twentieth Century"/>
                <a:cs typeface="Twentieth Century"/>
                <a:sym typeface="Twentieth Century"/>
              </a:endParaRPr>
            </a:p>
          </p:txBody>
        </p:sp>
        <p:cxnSp>
          <p:nvCxnSpPr>
            <p:cNvPr id="874" name="Google Shape;874;p38"/>
            <p:cNvCxnSpPr/>
            <p:nvPr/>
          </p:nvCxnSpPr>
          <p:spPr>
            <a:xfrm>
              <a:off x="3261359" y="5167714"/>
              <a:ext cx="13045440" cy="0"/>
            </a:xfrm>
            <a:prstGeom prst="straightConnector1">
              <a:avLst/>
            </a:prstGeom>
            <a:solidFill>
              <a:schemeClr val="accent1"/>
            </a:solidFill>
            <a:ln cap="flat" cmpd="sng" w="15875">
              <a:solidFill>
                <a:srgbClr val="BFC5D9"/>
              </a:solidFill>
              <a:prstDash val="solid"/>
              <a:round/>
              <a:headEnd len="sm" w="sm" type="none"/>
              <a:tailEnd len="sm" w="sm" type="none"/>
            </a:ln>
          </p:spPr>
        </p:cxnSp>
      </p:grpSp>
      <p:pic>
        <p:nvPicPr>
          <p:cNvPr id="875" name="Google Shape;875;p38"/>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9" name="Shape 879"/>
        <p:cNvGrpSpPr/>
        <p:nvPr/>
      </p:nvGrpSpPr>
      <p:grpSpPr>
        <a:xfrm>
          <a:off x="0" y="0"/>
          <a:ext cx="0" cy="0"/>
          <a:chOff x="0" y="0"/>
          <a:chExt cx="0" cy="0"/>
        </a:xfrm>
      </p:grpSpPr>
      <p:sp>
        <p:nvSpPr>
          <p:cNvPr id="880" name="Google Shape;880;p39"/>
          <p:cNvSpPr/>
          <p:nvPr/>
        </p:nvSpPr>
        <p:spPr>
          <a:xfrm>
            <a:off x="11658600" y="9100187"/>
            <a:ext cx="10400044" cy="2793064"/>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881" name="Google Shape;881;p39"/>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882" name="Google Shape;882;p39"/>
          <p:cNvSpPr txBox="1"/>
          <p:nvPr/>
        </p:nvSpPr>
        <p:spPr>
          <a:xfrm>
            <a:off x="2947500" y="5974188"/>
            <a:ext cx="12393000" cy="3478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7F7F7F"/>
              </a:buClr>
              <a:buSzPts val="5500"/>
              <a:buFont typeface="Twentieth Century"/>
              <a:buNone/>
            </a:pPr>
            <a:r>
              <a:rPr b="1" i="0" lang="es-MX" sz="5500" u="none" cap="none" strike="noStrike">
                <a:solidFill>
                  <a:srgbClr val="7F7F7F"/>
                </a:solidFill>
                <a:latin typeface="Twentieth Century"/>
                <a:ea typeface="Twentieth Century"/>
                <a:cs typeface="Twentieth Century"/>
                <a:sym typeface="Twentieth Century"/>
              </a:rPr>
              <a:t>Credenciales, habilitaciones y pólizas de seguros para la inscripción y el funcionamiento de polígonos de tiro</a:t>
            </a:r>
            <a:endParaRPr b="1" i="0" sz="5500" u="none" cap="none" strike="noStrike">
              <a:solidFill>
                <a:srgbClr val="7F7F7F"/>
              </a:solidFill>
              <a:latin typeface="Twentieth Century"/>
              <a:ea typeface="Twentieth Century"/>
              <a:cs typeface="Twentieth Century"/>
              <a:sym typeface="Twentieth Century"/>
            </a:endParaRPr>
          </a:p>
        </p:txBody>
      </p:sp>
      <p:sp>
        <p:nvSpPr>
          <p:cNvPr id="883" name="Google Shape;883;p39"/>
          <p:cNvSpPr txBox="1"/>
          <p:nvPr/>
        </p:nvSpPr>
        <p:spPr>
          <a:xfrm>
            <a:off x="14935200" y="9595419"/>
            <a:ext cx="40386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4000"/>
              <a:buFont typeface="Calibri"/>
              <a:buNone/>
            </a:pPr>
            <a:r>
              <a:rPr b="1" i="0" lang="es-MX" sz="4000" u="none" cap="none" strike="noStrike">
                <a:solidFill>
                  <a:srgbClr val="FFFFFF"/>
                </a:solidFill>
                <a:latin typeface="Calibri"/>
                <a:ea typeface="Calibri"/>
                <a:cs typeface="Calibri"/>
                <a:sym typeface="Calibri"/>
              </a:rPr>
              <a:t>2025</a:t>
            </a:r>
            <a:endParaRPr b="1" i="0" sz="4000" u="none" cap="none" strike="noStrike">
              <a:solidFill>
                <a:srgbClr val="FFFFFF"/>
              </a:solidFill>
              <a:latin typeface="Calibri"/>
              <a:ea typeface="Calibri"/>
              <a:cs typeface="Calibri"/>
              <a:sym typeface="Calibri"/>
            </a:endParaRPr>
          </a:p>
        </p:txBody>
      </p:sp>
      <p:pic>
        <p:nvPicPr>
          <p:cNvPr id="884" name="Google Shape;884;p39"/>
          <p:cNvPicPr preferRelativeResize="0"/>
          <p:nvPr/>
        </p:nvPicPr>
        <p:blipFill rotWithShape="1">
          <a:blip r:embed="rId4">
            <a:alphaModFix/>
          </a:blip>
          <a:srcRect b="0" l="0" r="0" t="0"/>
          <a:stretch/>
        </p:blipFill>
        <p:spPr>
          <a:xfrm>
            <a:off x="7644035" y="1423141"/>
            <a:ext cx="2999915" cy="4156605"/>
          </a:xfrm>
          <a:prstGeom prst="rect">
            <a:avLst/>
          </a:prstGeom>
          <a:noFill/>
          <a:ln>
            <a:noFill/>
          </a:ln>
        </p:spPr>
      </p:pic>
      <p:pic>
        <p:nvPicPr>
          <p:cNvPr id="885" name="Google Shape;885;p39"/>
          <p:cNvPicPr preferRelativeResize="0"/>
          <p:nvPr/>
        </p:nvPicPr>
        <p:blipFill rotWithShape="1">
          <a:blip r:embed="rId5">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889" name="Shape 889"/>
        <p:cNvGrpSpPr/>
        <p:nvPr/>
      </p:nvGrpSpPr>
      <p:grpSpPr>
        <a:xfrm>
          <a:off x="0" y="0"/>
          <a:ext cx="0" cy="0"/>
          <a:chOff x="0" y="0"/>
          <a:chExt cx="0" cy="0"/>
        </a:xfrm>
      </p:grpSpPr>
      <p:sp>
        <p:nvSpPr>
          <p:cNvPr id="890" name="Google Shape;890;p40"/>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891" name="Google Shape;891;p40"/>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892" name="Google Shape;892;p40"/>
          <p:cNvSpPr txBox="1"/>
          <p:nvPr/>
        </p:nvSpPr>
        <p:spPr>
          <a:xfrm>
            <a:off x="1333500" y="2260549"/>
            <a:ext cx="15621000" cy="163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000"/>
              <a:buFont typeface="Calibri"/>
              <a:buNone/>
            </a:pPr>
            <a:r>
              <a:rPr b="0" i="0" lang="es-MX" sz="5000" u="none" cap="none" strike="noStrike">
                <a:solidFill>
                  <a:schemeClr val="lt1"/>
                </a:solidFill>
                <a:latin typeface="Calibri"/>
                <a:ea typeface="Calibri"/>
                <a:cs typeface="Calibri"/>
                <a:sym typeface="Calibri"/>
              </a:rPr>
              <a:t>Solicitud de inscripción de Entidades de Tiro con instalaciones propias ante el Re.N.Ar.</a:t>
            </a:r>
            <a:endParaRPr b="0" i="0" sz="5000" u="none" cap="none" strike="noStrike">
              <a:solidFill>
                <a:schemeClr val="lt1"/>
              </a:solidFill>
              <a:latin typeface="Twentieth Century"/>
              <a:ea typeface="Twentieth Century"/>
              <a:cs typeface="Twentieth Century"/>
              <a:sym typeface="Twentieth Century"/>
            </a:endParaRPr>
          </a:p>
        </p:txBody>
      </p:sp>
      <p:grpSp>
        <p:nvGrpSpPr>
          <p:cNvPr id="893" name="Google Shape;893;p40"/>
          <p:cNvGrpSpPr/>
          <p:nvPr/>
        </p:nvGrpSpPr>
        <p:grpSpPr>
          <a:xfrm>
            <a:off x="990600" y="4974125"/>
            <a:ext cx="16306800" cy="1710540"/>
            <a:chOff x="0" y="21873"/>
            <a:chExt cx="16306800" cy="1710540"/>
          </a:xfrm>
        </p:grpSpPr>
        <p:sp>
          <p:nvSpPr>
            <p:cNvPr id="894" name="Google Shape;894;p40"/>
            <p:cNvSpPr/>
            <p:nvPr/>
          </p:nvSpPr>
          <p:spPr>
            <a:xfrm>
              <a:off x="0" y="21873"/>
              <a:ext cx="16306800" cy="1710540"/>
            </a:xfrm>
            <a:prstGeom prst="roundRect">
              <a:avLst>
                <a:gd fmla="val 16667" name="adj"/>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40"/>
            <p:cNvSpPr txBox="1"/>
            <p:nvPr/>
          </p:nvSpPr>
          <p:spPr>
            <a:xfrm>
              <a:off x="83502" y="105375"/>
              <a:ext cx="16139796" cy="1543536"/>
            </a:xfrm>
            <a:prstGeom prst="rect">
              <a:avLst/>
            </a:prstGeom>
            <a:noFill/>
            <a:ln>
              <a:noFill/>
            </a:ln>
          </p:spPr>
          <p:txBody>
            <a:bodyPr anchorCtr="0" anchor="ctr" bIns="129525" lIns="129525" spcFirstLastPara="1" rIns="129525" wrap="square" tIns="129525">
              <a:noAutofit/>
            </a:bodyPr>
            <a:lstStyle/>
            <a:p>
              <a:pPr indent="0" lvl="0" marL="0" marR="0" rtl="0" algn="just">
                <a:lnSpc>
                  <a:spcPct val="90000"/>
                </a:lnSpc>
                <a:spcBef>
                  <a:spcPts val="0"/>
                </a:spcBef>
                <a:spcAft>
                  <a:spcPts val="0"/>
                </a:spcAft>
                <a:buClr>
                  <a:schemeClr val="lt1"/>
                </a:buClr>
                <a:buSzPts val="3400"/>
                <a:buFont typeface="Twentieth Century"/>
                <a:buNone/>
              </a:pPr>
              <a:r>
                <a:rPr b="0" i="0" lang="es-MX" sz="3400" u="none" cap="none" strike="noStrike">
                  <a:solidFill>
                    <a:schemeClr val="lt1"/>
                  </a:solidFill>
                  <a:latin typeface="Twentieth Century"/>
                  <a:ea typeface="Twentieth Century"/>
                  <a:cs typeface="Twentieth Century"/>
                  <a:sym typeface="Twentieth Century"/>
                </a:rPr>
                <a:t>Toda entidad de tiro con instalaciones propias debe inscribirse ante el RE.N.AR. Dicha inscripción tiene una vigencia de cinco años y requiere cumplir con una serie de requisitos detallados a continuación.</a:t>
              </a:r>
              <a:endParaRPr b="0" i="0" sz="3400" u="none" cap="none" strike="noStrike">
                <a:solidFill>
                  <a:schemeClr val="lt1"/>
                </a:solidFill>
                <a:latin typeface="Twentieth Century"/>
                <a:ea typeface="Twentieth Century"/>
                <a:cs typeface="Twentieth Century"/>
                <a:sym typeface="Twentieth Century"/>
              </a:endParaRPr>
            </a:p>
          </p:txBody>
        </p:sp>
      </p:grpSp>
      <p:pic>
        <p:nvPicPr>
          <p:cNvPr id="896" name="Google Shape;896;p40"/>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900" name="Shape 900"/>
        <p:cNvGrpSpPr/>
        <p:nvPr/>
      </p:nvGrpSpPr>
      <p:grpSpPr>
        <a:xfrm>
          <a:off x="0" y="0"/>
          <a:ext cx="0" cy="0"/>
          <a:chOff x="0" y="0"/>
          <a:chExt cx="0" cy="0"/>
        </a:xfrm>
      </p:grpSpPr>
      <p:sp>
        <p:nvSpPr>
          <p:cNvPr id="901" name="Google Shape;901;p41"/>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902" name="Google Shape;902;p41"/>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grpSp>
        <p:nvGrpSpPr>
          <p:cNvPr id="903" name="Google Shape;903;p41"/>
          <p:cNvGrpSpPr/>
          <p:nvPr/>
        </p:nvGrpSpPr>
        <p:grpSpPr>
          <a:xfrm>
            <a:off x="990600" y="2881362"/>
            <a:ext cx="16306800" cy="4524274"/>
            <a:chOff x="0" y="0"/>
            <a:chExt cx="16306800" cy="4524274"/>
          </a:xfrm>
        </p:grpSpPr>
        <p:cxnSp>
          <p:nvCxnSpPr>
            <p:cNvPr id="904" name="Google Shape;904;p41"/>
            <p:cNvCxnSpPr/>
            <p:nvPr/>
          </p:nvCxnSpPr>
          <p:spPr>
            <a:xfrm>
              <a:off x="0" y="0"/>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905" name="Google Shape;905;p41"/>
            <p:cNvSpPr/>
            <p:nvPr/>
          </p:nvSpPr>
          <p:spPr>
            <a:xfrm>
              <a:off x="0" y="0"/>
              <a:ext cx="16306800" cy="226213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41"/>
            <p:cNvSpPr txBox="1"/>
            <p:nvPr/>
          </p:nvSpPr>
          <p:spPr>
            <a:xfrm>
              <a:off x="0" y="0"/>
              <a:ext cx="16306800" cy="2262137"/>
            </a:xfrm>
            <a:prstGeom prst="rect">
              <a:avLst/>
            </a:prstGeom>
            <a:noFill/>
            <a:ln>
              <a:noFill/>
            </a:ln>
          </p:spPr>
          <p:txBody>
            <a:bodyPr anchorCtr="0" anchor="t" bIns="133350" lIns="133350" spcFirstLastPara="1" rIns="133350" wrap="square" tIns="133350">
              <a:noAutofit/>
            </a:bodyPr>
            <a:lstStyle/>
            <a:p>
              <a:pPr indent="0" lvl="0" marL="0" marR="0" rtl="0" algn="just">
                <a:lnSpc>
                  <a:spcPct val="90000"/>
                </a:lnSpc>
                <a:spcBef>
                  <a:spcPts val="0"/>
                </a:spcBef>
                <a:spcAft>
                  <a:spcPts val="0"/>
                </a:spcAft>
                <a:buClr>
                  <a:schemeClr val="lt1"/>
                </a:buClr>
                <a:buSzPts val="3500"/>
                <a:buFont typeface="Twentieth Century"/>
                <a:buNone/>
              </a:pPr>
              <a:r>
                <a:rPr b="1" i="0" lang="es-MX" sz="3500" u="sng" cap="none" strike="noStrike">
                  <a:solidFill>
                    <a:schemeClr val="lt1"/>
                  </a:solidFill>
                  <a:latin typeface="Twentieth Century"/>
                  <a:ea typeface="Twentieth Century"/>
                  <a:cs typeface="Twentieth Century"/>
                  <a:sym typeface="Twentieth Century"/>
                </a:rPr>
                <a:t>Nota de Presentación</a:t>
              </a:r>
              <a:r>
                <a:rPr b="0" i="0" lang="es-MX" sz="3500" u="none" cap="none" strike="noStrike">
                  <a:solidFill>
                    <a:schemeClr val="lt1"/>
                  </a:solidFill>
                  <a:latin typeface="Twentieth Century"/>
                  <a:ea typeface="Twentieth Century"/>
                  <a:cs typeface="Twentieth Century"/>
                  <a:sym typeface="Twentieth Century"/>
                </a:rPr>
                <a:t> - a) Especificar las actividades de tiro que se desarrollan en la entidad; b) Detallar la documentación que se adjunta; y c) Estar firmada por el Presidente o representante legal de la entidad.</a:t>
              </a:r>
              <a:endParaRPr b="0" i="0" sz="3500" u="none" cap="none" strike="noStrike">
                <a:solidFill>
                  <a:schemeClr val="lt1"/>
                </a:solidFill>
                <a:latin typeface="Twentieth Century"/>
                <a:ea typeface="Twentieth Century"/>
                <a:cs typeface="Twentieth Century"/>
                <a:sym typeface="Twentieth Century"/>
              </a:endParaRPr>
            </a:p>
          </p:txBody>
        </p:sp>
        <p:cxnSp>
          <p:nvCxnSpPr>
            <p:cNvPr id="907" name="Google Shape;907;p41"/>
            <p:cNvCxnSpPr/>
            <p:nvPr/>
          </p:nvCxnSpPr>
          <p:spPr>
            <a:xfrm>
              <a:off x="0" y="2262137"/>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908" name="Google Shape;908;p41"/>
            <p:cNvSpPr/>
            <p:nvPr/>
          </p:nvSpPr>
          <p:spPr>
            <a:xfrm>
              <a:off x="0" y="2262137"/>
              <a:ext cx="16306800" cy="226213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41"/>
            <p:cNvSpPr txBox="1"/>
            <p:nvPr/>
          </p:nvSpPr>
          <p:spPr>
            <a:xfrm>
              <a:off x="0" y="2262137"/>
              <a:ext cx="16306800" cy="2262137"/>
            </a:xfrm>
            <a:prstGeom prst="rect">
              <a:avLst/>
            </a:prstGeom>
            <a:noFill/>
            <a:ln>
              <a:noFill/>
            </a:ln>
          </p:spPr>
          <p:txBody>
            <a:bodyPr anchorCtr="0" anchor="t" bIns="133350" lIns="133350" spcFirstLastPara="1" rIns="133350" wrap="square" tIns="133350">
              <a:noAutofit/>
            </a:bodyPr>
            <a:lstStyle/>
            <a:p>
              <a:pPr indent="0" lvl="0" marL="0" marR="0" rtl="0" algn="just">
                <a:lnSpc>
                  <a:spcPct val="90000"/>
                </a:lnSpc>
                <a:spcBef>
                  <a:spcPts val="0"/>
                </a:spcBef>
                <a:spcAft>
                  <a:spcPts val="0"/>
                </a:spcAft>
                <a:buClr>
                  <a:schemeClr val="lt1"/>
                </a:buClr>
                <a:buSzPts val="3500"/>
                <a:buFont typeface="Twentieth Century"/>
                <a:buNone/>
              </a:pPr>
              <a:r>
                <a:rPr b="1" i="0" lang="es-MX" sz="3500" u="sng" cap="none" strike="noStrike">
                  <a:solidFill>
                    <a:schemeClr val="lt1"/>
                  </a:solidFill>
                  <a:latin typeface="Twentieth Century"/>
                  <a:ea typeface="Twentieth Century"/>
                  <a:cs typeface="Twentieth Century"/>
                  <a:sym typeface="Twentieth Century"/>
                </a:rPr>
                <a:t>Fotocopias Certificadas</a:t>
              </a:r>
              <a:r>
                <a:rPr b="0" i="0" lang="es-MX" sz="3500" u="none" cap="none" strike="noStrike">
                  <a:solidFill>
                    <a:schemeClr val="lt1"/>
                  </a:solidFill>
                  <a:latin typeface="Twentieth Century"/>
                  <a:ea typeface="Twentieth Century"/>
                  <a:cs typeface="Twentieth Century"/>
                  <a:sym typeface="Twentieth Century"/>
                </a:rPr>
                <a:t> - a) Estatutos sociales, modificaciones y acta de designación de autoridades (si se trata de instituciones, asociaciones o sociedades); b) Inscripción en DGI para entidades unipersonales; o c) i la entidad tiene existencia anterior al año 1988, constancia de su inscripción ante la ex-Dirección General de Tiro del Ejército Argentino.</a:t>
              </a:r>
              <a:endParaRPr b="0" i="0" sz="3500" u="none" cap="none" strike="noStrike">
                <a:solidFill>
                  <a:schemeClr val="lt1"/>
                </a:solidFill>
                <a:latin typeface="Twentieth Century"/>
                <a:ea typeface="Twentieth Century"/>
                <a:cs typeface="Twentieth Century"/>
                <a:sym typeface="Twentieth Century"/>
              </a:endParaRPr>
            </a:p>
          </p:txBody>
        </p:sp>
      </p:grpSp>
      <p:pic>
        <p:nvPicPr>
          <p:cNvPr id="910" name="Google Shape;910;p41"/>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914" name="Shape 914"/>
        <p:cNvGrpSpPr/>
        <p:nvPr/>
      </p:nvGrpSpPr>
      <p:grpSpPr>
        <a:xfrm>
          <a:off x="0" y="0"/>
          <a:ext cx="0" cy="0"/>
          <a:chOff x="0" y="0"/>
          <a:chExt cx="0" cy="0"/>
        </a:xfrm>
      </p:grpSpPr>
      <p:sp>
        <p:nvSpPr>
          <p:cNvPr id="915" name="Google Shape;915;p42"/>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916" name="Google Shape;916;p42"/>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grpSp>
        <p:nvGrpSpPr>
          <p:cNvPr id="917" name="Google Shape;917;p42"/>
          <p:cNvGrpSpPr/>
          <p:nvPr/>
        </p:nvGrpSpPr>
        <p:grpSpPr>
          <a:xfrm>
            <a:off x="990600" y="2966001"/>
            <a:ext cx="16306800" cy="4354996"/>
            <a:chOff x="0" y="0"/>
            <a:chExt cx="16306800" cy="4354996"/>
          </a:xfrm>
        </p:grpSpPr>
        <p:cxnSp>
          <p:nvCxnSpPr>
            <p:cNvPr id="918" name="Google Shape;918;p42"/>
            <p:cNvCxnSpPr/>
            <p:nvPr/>
          </p:nvCxnSpPr>
          <p:spPr>
            <a:xfrm>
              <a:off x="0" y="0"/>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919" name="Google Shape;919;p42"/>
            <p:cNvSpPr/>
            <p:nvPr/>
          </p:nvSpPr>
          <p:spPr>
            <a:xfrm>
              <a:off x="0" y="0"/>
              <a:ext cx="16306800" cy="217749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42"/>
            <p:cNvSpPr txBox="1"/>
            <p:nvPr/>
          </p:nvSpPr>
          <p:spPr>
            <a:xfrm>
              <a:off x="0" y="0"/>
              <a:ext cx="16306800" cy="2177498"/>
            </a:xfrm>
            <a:prstGeom prst="rect">
              <a:avLst/>
            </a:prstGeom>
            <a:noFill/>
            <a:ln>
              <a:noFill/>
            </a:ln>
          </p:spPr>
          <p:txBody>
            <a:bodyPr anchorCtr="0" anchor="t" bIns="133350" lIns="133350" spcFirstLastPara="1" rIns="133350" wrap="square" tIns="133350">
              <a:noAutofit/>
            </a:bodyPr>
            <a:lstStyle/>
            <a:p>
              <a:pPr indent="0" lvl="0" marL="0" marR="0" rtl="0" algn="just">
                <a:lnSpc>
                  <a:spcPct val="90000"/>
                </a:lnSpc>
                <a:spcBef>
                  <a:spcPts val="0"/>
                </a:spcBef>
                <a:spcAft>
                  <a:spcPts val="0"/>
                </a:spcAft>
                <a:buClr>
                  <a:schemeClr val="lt1"/>
                </a:buClr>
                <a:buSzPts val="3500"/>
                <a:buFont typeface="Twentieth Century"/>
                <a:buNone/>
              </a:pPr>
              <a:r>
                <a:rPr b="1" i="0" lang="es-MX" sz="3500" u="sng" cap="none" strike="noStrike">
                  <a:solidFill>
                    <a:schemeClr val="lt1"/>
                  </a:solidFill>
                  <a:latin typeface="Twentieth Century"/>
                  <a:ea typeface="Twentieth Century"/>
                  <a:cs typeface="Twentieth Century"/>
                  <a:sym typeface="Twentieth Century"/>
                </a:rPr>
                <a:t>Documentación del Inmueble</a:t>
              </a:r>
              <a:r>
                <a:rPr b="0" i="0" lang="es-MX" sz="3500" u="none" cap="none" strike="noStrike">
                  <a:solidFill>
                    <a:schemeClr val="lt1"/>
                  </a:solidFill>
                  <a:latin typeface="Twentieth Century"/>
                  <a:ea typeface="Twentieth Century"/>
                  <a:cs typeface="Twentieth Century"/>
                  <a:sym typeface="Twentieth Century"/>
                </a:rPr>
                <a:t> - a) Título de dominio, contrato de locación, comodato, usufructo o instrumento que acredite la ocupación del predio.</a:t>
              </a:r>
              <a:endParaRPr b="0" i="0" sz="3500" u="none" cap="none" strike="noStrike">
                <a:solidFill>
                  <a:schemeClr val="lt1"/>
                </a:solidFill>
                <a:latin typeface="Twentieth Century"/>
                <a:ea typeface="Twentieth Century"/>
                <a:cs typeface="Twentieth Century"/>
                <a:sym typeface="Twentieth Century"/>
              </a:endParaRPr>
            </a:p>
          </p:txBody>
        </p:sp>
        <p:cxnSp>
          <p:nvCxnSpPr>
            <p:cNvPr id="921" name="Google Shape;921;p42"/>
            <p:cNvCxnSpPr/>
            <p:nvPr/>
          </p:nvCxnSpPr>
          <p:spPr>
            <a:xfrm>
              <a:off x="0" y="2177498"/>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922" name="Google Shape;922;p42"/>
            <p:cNvSpPr/>
            <p:nvPr/>
          </p:nvSpPr>
          <p:spPr>
            <a:xfrm>
              <a:off x="0" y="2177498"/>
              <a:ext cx="16306800" cy="217749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42"/>
            <p:cNvSpPr txBox="1"/>
            <p:nvPr/>
          </p:nvSpPr>
          <p:spPr>
            <a:xfrm>
              <a:off x="0" y="2177498"/>
              <a:ext cx="16306800" cy="2177498"/>
            </a:xfrm>
            <a:prstGeom prst="rect">
              <a:avLst/>
            </a:prstGeom>
            <a:noFill/>
            <a:ln>
              <a:noFill/>
            </a:ln>
          </p:spPr>
          <p:txBody>
            <a:bodyPr anchorCtr="0" anchor="t" bIns="133350" lIns="133350" spcFirstLastPara="1" rIns="133350" wrap="square" tIns="133350">
              <a:noAutofit/>
            </a:bodyPr>
            <a:lstStyle/>
            <a:p>
              <a:pPr indent="0" lvl="0" marL="0" marR="0" rtl="0" algn="just">
                <a:lnSpc>
                  <a:spcPct val="90000"/>
                </a:lnSpc>
                <a:spcBef>
                  <a:spcPts val="0"/>
                </a:spcBef>
                <a:spcAft>
                  <a:spcPts val="0"/>
                </a:spcAft>
                <a:buClr>
                  <a:schemeClr val="lt1"/>
                </a:buClr>
                <a:buSzPts val="3500"/>
                <a:buFont typeface="Twentieth Century"/>
                <a:buNone/>
              </a:pPr>
              <a:r>
                <a:rPr b="1" i="0" lang="es-MX" sz="3500" u="sng" cap="none" strike="noStrike">
                  <a:solidFill>
                    <a:schemeClr val="lt1"/>
                  </a:solidFill>
                  <a:latin typeface="Twentieth Century"/>
                  <a:ea typeface="Twentieth Century"/>
                  <a:cs typeface="Twentieth Century"/>
                  <a:sym typeface="Twentieth Century"/>
                </a:rPr>
                <a:t>Planos de las Instalaciones</a:t>
              </a:r>
              <a:r>
                <a:rPr b="0" i="0" lang="es-MX" sz="3500" u="none" cap="none" strike="noStrike">
                  <a:solidFill>
                    <a:schemeClr val="lt1"/>
                  </a:solidFill>
                  <a:latin typeface="Twentieth Century"/>
                  <a:ea typeface="Twentieth Century"/>
                  <a:cs typeface="Twentieth Century"/>
                  <a:sym typeface="Twentieth Century"/>
                </a:rPr>
                <a:t> - a) Planos de las instalaciones firmados por profesional responsable (ingeniero civil, arquitecto o maestro mayor de obras); y b) Si la entidad solo se dedica al tiro al vuelo, presentar croquis del predio, instalaciones en general, accesos habilitados y predios linderos, todo firmado por el Presidente o representante legal.</a:t>
              </a:r>
              <a:endParaRPr b="0" i="0" sz="3500" u="none" cap="none" strike="noStrike">
                <a:solidFill>
                  <a:schemeClr val="lt1"/>
                </a:solidFill>
                <a:latin typeface="Twentieth Century"/>
                <a:ea typeface="Twentieth Century"/>
                <a:cs typeface="Twentieth Century"/>
                <a:sym typeface="Twentieth Century"/>
              </a:endParaRPr>
            </a:p>
          </p:txBody>
        </p:sp>
      </p:grpSp>
      <p:pic>
        <p:nvPicPr>
          <p:cNvPr id="924" name="Google Shape;924;p42"/>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928" name="Shape 928"/>
        <p:cNvGrpSpPr/>
        <p:nvPr/>
      </p:nvGrpSpPr>
      <p:grpSpPr>
        <a:xfrm>
          <a:off x="0" y="0"/>
          <a:ext cx="0" cy="0"/>
          <a:chOff x="0" y="0"/>
          <a:chExt cx="0" cy="0"/>
        </a:xfrm>
      </p:grpSpPr>
      <p:sp>
        <p:nvSpPr>
          <p:cNvPr id="929" name="Google Shape;929;p43"/>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930" name="Google Shape;930;p43"/>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grpSp>
        <p:nvGrpSpPr>
          <p:cNvPr id="931" name="Google Shape;931;p43"/>
          <p:cNvGrpSpPr/>
          <p:nvPr/>
        </p:nvGrpSpPr>
        <p:grpSpPr>
          <a:xfrm>
            <a:off x="990600" y="3243429"/>
            <a:ext cx="16306800" cy="4099500"/>
            <a:chOff x="0" y="0"/>
            <a:chExt cx="16306800" cy="4099500"/>
          </a:xfrm>
        </p:grpSpPr>
        <p:cxnSp>
          <p:nvCxnSpPr>
            <p:cNvPr id="932" name="Google Shape;932;p43"/>
            <p:cNvCxnSpPr/>
            <p:nvPr/>
          </p:nvCxnSpPr>
          <p:spPr>
            <a:xfrm>
              <a:off x="0" y="0"/>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933" name="Google Shape;933;p43"/>
            <p:cNvSpPr/>
            <p:nvPr/>
          </p:nvSpPr>
          <p:spPr>
            <a:xfrm>
              <a:off x="0" y="0"/>
              <a:ext cx="16306800" cy="409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43"/>
            <p:cNvSpPr txBox="1"/>
            <p:nvPr/>
          </p:nvSpPr>
          <p:spPr>
            <a:xfrm>
              <a:off x="0" y="0"/>
              <a:ext cx="16306800" cy="4099500"/>
            </a:xfrm>
            <a:prstGeom prst="rect">
              <a:avLst/>
            </a:prstGeom>
            <a:noFill/>
            <a:ln>
              <a:noFill/>
            </a:ln>
          </p:spPr>
          <p:txBody>
            <a:bodyPr anchorCtr="0" anchor="t" bIns="148575" lIns="148575" spcFirstLastPara="1" rIns="148575" wrap="square" tIns="148575">
              <a:noAutofit/>
            </a:bodyPr>
            <a:lstStyle/>
            <a:p>
              <a:pPr indent="0" lvl="0" marL="0" marR="0" rtl="0" algn="just">
                <a:lnSpc>
                  <a:spcPct val="90000"/>
                </a:lnSpc>
                <a:spcBef>
                  <a:spcPts val="0"/>
                </a:spcBef>
                <a:spcAft>
                  <a:spcPts val="0"/>
                </a:spcAft>
                <a:buClr>
                  <a:schemeClr val="lt1"/>
                </a:buClr>
                <a:buSzPts val="3900"/>
                <a:buFont typeface="Twentieth Century"/>
                <a:buNone/>
              </a:pPr>
              <a:r>
                <a:rPr b="1" i="0" lang="es-MX" sz="3900" u="sng" cap="none" strike="noStrike">
                  <a:solidFill>
                    <a:schemeClr val="lt1"/>
                  </a:solidFill>
                  <a:latin typeface="Twentieth Century"/>
                  <a:ea typeface="Twentieth Century"/>
                  <a:cs typeface="Twentieth Century"/>
                  <a:sym typeface="Twentieth Century"/>
                </a:rPr>
                <a:t>Póliza de Seguro vigente - Capítulo I inc. d) del M.E.T./2007</a:t>
              </a:r>
              <a:r>
                <a:rPr b="0" i="0" lang="es-MX" sz="3900" u="none" cap="none" strike="noStrike">
                  <a:solidFill>
                    <a:schemeClr val="lt1"/>
                  </a:solidFill>
                  <a:latin typeface="Twentieth Century"/>
                  <a:ea typeface="Twentieth Century"/>
                  <a:cs typeface="Twentieth Century"/>
                  <a:sym typeface="Twentieth Century"/>
                </a:rPr>
                <a:t> - a) Cobertura de responsabilidad civil que ampare daños y perjuicios a terceros dentro o fuera del predio del club; b) Cláusula de subrogación que mencione al RE.N.AR. como asegurado adicional; c) 100.000 pesos argentinos como monto mínimo asegurado; y d) Las federaciones o foros pueden contratar pólizas colectivas que deberán cumplir con las exigencias detalladas previamente, haciéndola extensiva a las entidades comprendidas expresamente en dicha póliza.</a:t>
              </a:r>
              <a:endParaRPr b="0" i="0" sz="3900" u="none" cap="none" strike="noStrike">
                <a:solidFill>
                  <a:schemeClr val="lt1"/>
                </a:solidFill>
                <a:latin typeface="Twentieth Century"/>
                <a:ea typeface="Twentieth Century"/>
                <a:cs typeface="Twentieth Century"/>
                <a:sym typeface="Twentieth Century"/>
              </a:endParaRPr>
            </a:p>
          </p:txBody>
        </p:sp>
      </p:grpSp>
      <p:pic>
        <p:nvPicPr>
          <p:cNvPr id="935" name="Google Shape;935;p43"/>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939" name="Shape 939"/>
        <p:cNvGrpSpPr/>
        <p:nvPr/>
      </p:nvGrpSpPr>
      <p:grpSpPr>
        <a:xfrm>
          <a:off x="0" y="0"/>
          <a:ext cx="0" cy="0"/>
          <a:chOff x="0" y="0"/>
          <a:chExt cx="0" cy="0"/>
        </a:xfrm>
      </p:grpSpPr>
      <p:sp>
        <p:nvSpPr>
          <p:cNvPr id="940" name="Google Shape;940;p44"/>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941" name="Google Shape;941;p44"/>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grpSp>
        <p:nvGrpSpPr>
          <p:cNvPr id="942" name="Google Shape;942;p44"/>
          <p:cNvGrpSpPr/>
          <p:nvPr/>
        </p:nvGrpSpPr>
        <p:grpSpPr>
          <a:xfrm>
            <a:off x="990600" y="2261435"/>
            <a:ext cx="16306800" cy="7253128"/>
            <a:chOff x="0" y="885"/>
            <a:chExt cx="16306800" cy="7253128"/>
          </a:xfrm>
        </p:grpSpPr>
        <p:cxnSp>
          <p:nvCxnSpPr>
            <p:cNvPr id="943" name="Google Shape;943;p44"/>
            <p:cNvCxnSpPr/>
            <p:nvPr/>
          </p:nvCxnSpPr>
          <p:spPr>
            <a:xfrm>
              <a:off x="0" y="885"/>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944" name="Google Shape;944;p44"/>
            <p:cNvSpPr/>
            <p:nvPr/>
          </p:nvSpPr>
          <p:spPr>
            <a:xfrm>
              <a:off x="0" y="885"/>
              <a:ext cx="16306800" cy="14506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44"/>
            <p:cNvSpPr txBox="1"/>
            <p:nvPr/>
          </p:nvSpPr>
          <p:spPr>
            <a:xfrm>
              <a:off x="0" y="885"/>
              <a:ext cx="16306800" cy="1450625"/>
            </a:xfrm>
            <a:prstGeom prst="rect">
              <a:avLst/>
            </a:prstGeom>
            <a:noFill/>
            <a:ln>
              <a:noFill/>
            </a:ln>
          </p:spPr>
          <p:txBody>
            <a:bodyPr anchorCtr="0" anchor="t" bIns="121900" lIns="121900" spcFirstLastPara="1" rIns="121900" wrap="square" tIns="121900">
              <a:noAutofit/>
            </a:bodyPr>
            <a:lstStyle/>
            <a:p>
              <a:pPr indent="0" lvl="0" marL="0" marR="0" rtl="0" algn="just">
                <a:lnSpc>
                  <a:spcPct val="90000"/>
                </a:lnSpc>
                <a:spcBef>
                  <a:spcPts val="0"/>
                </a:spcBef>
                <a:spcAft>
                  <a:spcPts val="0"/>
                </a:spcAft>
                <a:buClr>
                  <a:schemeClr val="lt1"/>
                </a:buClr>
                <a:buSzPts val="3200"/>
                <a:buFont typeface="Twentieth Century"/>
                <a:buNone/>
              </a:pPr>
              <a:r>
                <a:rPr b="1" i="0" lang="es-MX" sz="3200" u="sng" cap="none" strike="noStrike">
                  <a:solidFill>
                    <a:schemeClr val="lt1"/>
                  </a:solidFill>
                  <a:latin typeface="Twentieth Century"/>
                  <a:ea typeface="Twentieth Century"/>
                  <a:cs typeface="Twentieth Century"/>
                  <a:sym typeface="Twentieth Century"/>
                </a:rPr>
                <a:t>Reglamento interno de tiro</a:t>
              </a:r>
              <a:r>
                <a:rPr b="0" i="0" lang="es-MX" sz="3200" u="none" cap="none" strike="noStrike">
                  <a:solidFill>
                    <a:schemeClr val="lt1"/>
                  </a:solidFill>
                  <a:latin typeface="Twentieth Century"/>
                  <a:ea typeface="Twentieth Century"/>
                  <a:cs typeface="Twentieth Century"/>
                  <a:sym typeface="Twentieth Century"/>
                </a:rPr>
                <a:t> - a) Firmado por el presidente o representante legal de la entidad.</a:t>
              </a:r>
              <a:endParaRPr b="0" i="0" sz="3200" u="none" cap="none" strike="noStrike">
                <a:solidFill>
                  <a:schemeClr val="lt1"/>
                </a:solidFill>
                <a:latin typeface="Twentieth Century"/>
                <a:ea typeface="Twentieth Century"/>
                <a:cs typeface="Twentieth Century"/>
                <a:sym typeface="Twentieth Century"/>
              </a:endParaRPr>
            </a:p>
          </p:txBody>
        </p:sp>
        <p:cxnSp>
          <p:nvCxnSpPr>
            <p:cNvPr id="946" name="Google Shape;946;p44"/>
            <p:cNvCxnSpPr/>
            <p:nvPr/>
          </p:nvCxnSpPr>
          <p:spPr>
            <a:xfrm>
              <a:off x="0" y="1451511"/>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947" name="Google Shape;947;p44"/>
            <p:cNvSpPr/>
            <p:nvPr/>
          </p:nvSpPr>
          <p:spPr>
            <a:xfrm>
              <a:off x="0" y="1451511"/>
              <a:ext cx="16306800" cy="14506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44"/>
            <p:cNvSpPr txBox="1"/>
            <p:nvPr/>
          </p:nvSpPr>
          <p:spPr>
            <a:xfrm>
              <a:off x="0" y="1451511"/>
              <a:ext cx="16306800" cy="1450625"/>
            </a:xfrm>
            <a:prstGeom prst="rect">
              <a:avLst/>
            </a:prstGeom>
            <a:noFill/>
            <a:ln>
              <a:noFill/>
            </a:ln>
          </p:spPr>
          <p:txBody>
            <a:bodyPr anchorCtr="0" anchor="t" bIns="121900" lIns="121900" spcFirstLastPara="1" rIns="121900" wrap="square" tIns="121900">
              <a:noAutofit/>
            </a:bodyPr>
            <a:lstStyle/>
            <a:p>
              <a:pPr indent="0" lvl="0" marL="0" marR="0" rtl="0" algn="just">
                <a:lnSpc>
                  <a:spcPct val="90000"/>
                </a:lnSpc>
                <a:spcBef>
                  <a:spcPts val="0"/>
                </a:spcBef>
                <a:spcAft>
                  <a:spcPts val="0"/>
                </a:spcAft>
                <a:buClr>
                  <a:schemeClr val="lt1"/>
                </a:buClr>
                <a:buSzPts val="3200"/>
                <a:buFont typeface="Twentieth Century"/>
                <a:buNone/>
              </a:pPr>
              <a:r>
                <a:rPr b="1" i="0" lang="es-MX" sz="3200" u="sng" cap="none" strike="noStrike">
                  <a:solidFill>
                    <a:schemeClr val="lt1"/>
                  </a:solidFill>
                  <a:latin typeface="Twentieth Century"/>
                  <a:ea typeface="Twentieth Century"/>
                  <a:cs typeface="Twentieth Century"/>
                  <a:sym typeface="Twentieth Century"/>
                </a:rPr>
                <a:t>Nómina de instructores de tiro</a:t>
              </a:r>
              <a:r>
                <a:rPr b="0" i="0" lang="es-MX" sz="3200" u="none" cap="none" strike="noStrike">
                  <a:solidFill>
                    <a:schemeClr val="lt1"/>
                  </a:solidFill>
                  <a:latin typeface="Twentieth Century"/>
                  <a:ea typeface="Twentieth Century"/>
                  <a:cs typeface="Twentieth Century"/>
                  <a:sym typeface="Twentieth Century"/>
                </a:rPr>
                <a:t> - a) Designados por las autoridades, indicando número de legajo, matrícula y firma de aceptación de los instructores.</a:t>
              </a:r>
              <a:endParaRPr b="0" i="0" sz="3200" u="none" cap="none" strike="noStrike">
                <a:solidFill>
                  <a:schemeClr val="lt1"/>
                </a:solidFill>
                <a:latin typeface="Twentieth Century"/>
                <a:ea typeface="Twentieth Century"/>
                <a:cs typeface="Twentieth Century"/>
                <a:sym typeface="Twentieth Century"/>
              </a:endParaRPr>
            </a:p>
          </p:txBody>
        </p:sp>
        <p:cxnSp>
          <p:nvCxnSpPr>
            <p:cNvPr id="949" name="Google Shape;949;p44"/>
            <p:cNvCxnSpPr/>
            <p:nvPr/>
          </p:nvCxnSpPr>
          <p:spPr>
            <a:xfrm>
              <a:off x="0" y="2902137"/>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950" name="Google Shape;950;p44"/>
            <p:cNvSpPr/>
            <p:nvPr/>
          </p:nvSpPr>
          <p:spPr>
            <a:xfrm>
              <a:off x="0" y="2902137"/>
              <a:ext cx="16306800" cy="14506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44"/>
            <p:cNvSpPr txBox="1"/>
            <p:nvPr/>
          </p:nvSpPr>
          <p:spPr>
            <a:xfrm>
              <a:off x="0" y="2902137"/>
              <a:ext cx="16306800" cy="1450625"/>
            </a:xfrm>
            <a:prstGeom prst="rect">
              <a:avLst/>
            </a:prstGeom>
            <a:noFill/>
            <a:ln>
              <a:noFill/>
            </a:ln>
          </p:spPr>
          <p:txBody>
            <a:bodyPr anchorCtr="0" anchor="t" bIns="121900" lIns="121900" spcFirstLastPara="1" rIns="121900" wrap="square" tIns="121900">
              <a:noAutofit/>
            </a:bodyPr>
            <a:lstStyle/>
            <a:p>
              <a:pPr indent="0" lvl="0" marL="0" marR="0" rtl="0" algn="just">
                <a:lnSpc>
                  <a:spcPct val="90000"/>
                </a:lnSpc>
                <a:spcBef>
                  <a:spcPts val="0"/>
                </a:spcBef>
                <a:spcAft>
                  <a:spcPts val="0"/>
                </a:spcAft>
                <a:buClr>
                  <a:schemeClr val="lt1"/>
                </a:buClr>
                <a:buSzPts val="3200"/>
                <a:buFont typeface="Twentieth Century"/>
                <a:buNone/>
              </a:pPr>
              <a:r>
                <a:rPr b="1" i="0" lang="es-MX" sz="3200" u="sng" cap="none" strike="noStrike">
                  <a:solidFill>
                    <a:schemeClr val="lt1"/>
                  </a:solidFill>
                  <a:latin typeface="Twentieth Century"/>
                  <a:ea typeface="Twentieth Century"/>
                  <a:cs typeface="Twentieth Century"/>
                  <a:sym typeface="Twentieth Century"/>
                </a:rPr>
                <a:t>Nómina de la Comisión Directiva</a:t>
              </a:r>
              <a:r>
                <a:rPr b="0" i="0" lang="es-MX" sz="3200" u="none" cap="none" strike="noStrike">
                  <a:solidFill>
                    <a:schemeClr val="lt1"/>
                  </a:solidFill>
                  <a:latin typeface="Twentieth Century"/>
                  <a:ea typeface="Twentieth Century"/>
                  <a:cs typeface="Twentieth Century"/>
                  <a:sym typeface="Twentieth Century"/>
                </a:rPr>
                <a:t> - a) Indicar número de legajo de legítimo usuario del Presidente, Vicepresidente/s y Secretario; o b) En caso de que los miembros no sean legítimos usuarios, adjuntar Certificado de Antecedentes Penales.</a:t>
              </a:r>
              <a:endParaRPr b="0" i="0" sz="3200" u="none" cap="none" strike="noStrike">
                <a:solidFill>
                  <a:schemeClr val="lt1"/>
                </a:solidFill>
                <a:latin typeface="Twentieth Century"/>
                <a:ea typeface="Twentieth Century"/>
                <a:cs typeface="Twentieth Century"/>
                <a:sym typeface="Twentieth Century"/>
              </a:endParaRPr>
            </a:p>
          </p:txBody>
        </p:sp>
        <p:cxnSp>
          <p:nvCxnSpPr>
            <p:cNvPr id="952" name="Google Shape;952;p44"/>
            <p:cNvCxnSpPr/>
            <p:nvPr/>
          </p:nvCxnSpPr>
          <p:spPr>
            <a:xfrm>
              <a:off x="0" y="4352762"/>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953" name="Google Shape;953;p44"/>
            <p:cNvSpPr/>
            <p:nvPr/>
          </p:nvSpPr>
          <p:spPr>
            <a:xfrm>
              <a:off x="0" y="4352762"/>
              <a:ext cx="16306800" cy="14506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44"/>
            <p:cNvSpPr txBox="1"/>
            <p:nvPr/>
          </p:nvSpPr>
          <p:spPr>
            <a:xfrm>
              <a:off x="0" y="4352762"/>
              <a:ext cx="16306800" cy="1450625"/>
            </a:xfrm>
            <a:prstGeom prst="rect">
              <a:avLst/>
            </a:prstGeom>
            <a:noFill/>
            <a:ln>
              <a:noFill/>
            </a:ln>
          </p:spPr>
          <p:txBody>
            <a:bodyPr anchorCtr="0" anchor="t" bIns="121900" lIns="121900" spcFirstLastPara="1" rIns="121900" wrap="square" tIns="121900">
              <a:noAutofit/>
            </a:bodyPr>
            <a:lstStyle/>
            <a:p>
              <a:pPr indent="0" lvl="0" marL="0" marR="0" rtl="0" algn="just">
                <a:lnSpc>
                  <a:spcPct val="90000"/>
                </a:lnSpc>
                <a:spcBef>
                  <a:spcPts val="0"/>
                </a:spcBef>
                <a:spcAft>
                  <a:spcPts val="0"/>
                </a:spcAft>
                <a:buClr>
                  <a:schemeClr val="lt1"/>
                </a:buClr>
                <a:buSzPts val="3200"/>
                <a:buFont typeface="Twentieth Century"/>
                <a:buNone/>
              </a:pPr>
              <a:r>
                <a:rPr b="1" i="0" lang="es-MX" sz="3200" u="sng" cap="none" strike="noStrike">
                  <a:solidFill>
                    <a:schemeClr val="lt1"/>
                  </a:solidFill>
                  <a:latin typeface="Twentieth Century"/>
                  <a:ea typeface="Twentieth Century"/>
                  <a:cs typeface="Twentieth Century"/>
                  <a:sym typeface="Twentieth Century"/>
                </a:rPr>
                <a:t>Inventario de Armas Propiedad de la Entidad</a:t>
              </a:r>
              <a:r>
                <a:rPr b="0" i="0" lang="es-MX" sz="3200" u="none" cap="none" strike="noStrike">
                  <a:solidFill>
                    <a:schemeClr val="lt1"/>
                  </a:solidFill>
                  <a:latin typeface="Twentieth Century"/>
                  <a:ea typeface="Twentieth Century"/>
                  <a:cs typeface="Twentieth Century"/>
                  <a:sym typeface="Twentieth Century"/>
                </a:rPr>
                <a:t> - a) Incluir fotocopia de las tenencias de las armas.</a:t>
              </a:r>
              <a:endParaRPr b="0" i="0" sz="3200" u="none" cap="none" strike="noStrike">
                <a:solidFill>
                  <a:schemeClr val="lt1"/>
                </a:solidFill>
                <a:latin typeface="Twentieth Century"/>
                <a:ea typeface="Twentieth Century"/>
                <a:cs typeface="Twentieth Century"/>
                <a:sym typeface="Twentieth Century"/>
              </a:endParaRPr>
            </a:p>
          </p:txBody>
        </p:sp>
        <p:cxnSp>
          <p:nvCxnSpPr>
            <p:cNvPr id="955" name="Google Shape;955;p44"/>
            <p:cNvCxnSpPr/>
            <p:nvPr/>
          </p:nvCxnSpPr>
          <p:spPr>
            <a:xfrm>
              <a:off x="0" y="5803388"/>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956" name="Google Shape;956;p44"/>
            <p:cNvSpPr/>
            <p:nvPr/>
          </p:nvSpPr>
          <p:spPr>
            <a:xfrm>
              <a:off x="0" y="5803388"/>
              <a:ext cx="16306800" cy="14506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44"/>
            <p:cNvSpPr txBox="1"/>
            <p:nvPr/>
          </p:nvSpPr>
          <p:spPr>
            <a:xfrm>
              <a:off x="0" y="5803388"/>
              <a:ext cx="16306800" cy="1450625"/>
            </a:xfrm>
            <a:prstGeom prst="rect">
              <a:avLst/>
            </a:prstGeom>
            <a:noFill/>
            <a:ln>
              <a:noFill/>
            </a:ln>
          </p:spPr>
          <p:txBody>
            <a:bodyPr anchorCtr="0" anchor="t" bIns="121900" lIns="121900" spcFirstLastPara="1" rIns="121900" wrap="square" tIns="121900">
              <a:noAutofit/>
            </a:bodyPr>
            <a:lstStyle/>
            <a:p>
              <a:pPr indent="0" lvl="0" marL="0" marR="0" rtl="0" algn="just">
                <a:lnSpc>
                  <a:spcPct val="90000"/>
                </a:lnSpc>
                <a:spcBef>
                  <a:spcPts val="0"/>
                </a:spcBef>
                <a:spcAft>
                  <a:spcPts val="0"/>
                </a:spcAft>
                <a:buClr>
                  <a:schemeClr val="lt1"/>
                </a:buClr>
                <a:buSzPts val="3200"/>
                <a:buFont typeface="Twentieth Century"/>
                <a:buNone/>
              </a:pPr>
              <a:r>
                <a:rPr b="1" i="0" lang="es-MX" sz="3200" u="sng" cap="none" strike="noStrike">
                  <a:solidFill>
                    <a:schemeClr val="lt1"/>
                  </a:solidFill>
                  <a:latin typeface="Twentieth Century"/>
                  <a:ea typeface="Twentieth Century"/>
                  <a:cs typeface="Twentieth Century"/>
                  <a:sym typeface="Twentieth Century"/>
                </a:rPr>
                <a:t>Fotografías de cada sector de tiro</a:t>
              </a:r>
              <a:r>
                <a:rPr b="0" i="0" lang="es-MX" sz="3200" u="none" cap="none" strike="noStrike">
                  <a:solidFill>
                    <a:schemeClr val="lt1"/>
                  </a:solidFill>
                  <a:latin typeface="Twentieth Century"/>
                  <a:ea typeface="Twentieth Century"/>
                  <a:cs typeface="Twentieth Century"/>
                  <a:sym typeface="Twentieth Century"/>
                </a:rPr>
                <a:t> - a) Tomadas desde la posición del tirador hacia el blanco y desde el blanco hacia el tirador; y b) Firmadas al dorso por el presidente o representante legal de la entidad.</a:t>
              </a:r>
              <a:endParaRPr b="0" i="0" sz="3200" u="none" cap="none" strike="noStrike">
                <a:solidFill>
                  <a:schemeClr val="lt1"/>
                </a:solidFill>
                <a:latin typeface="Twentieth Century"/>
                <a:ea typeface="Twentieth Century"/>
                <a:cs typeface="Twentieth Century"/>
                <a:sym typeface="Twentieth Century"/>
              </a:endParaRPr>
            </a:p>
          </p:txBody>
        </p:sp>
      </p:grpSp>
      <p:pic>
        <p:nvPicPr>
          <p:cNvPr id="958" name="Google Shape;958;p44"/>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962" name="Shape 962"/>
        <p:cNvGrpSpPr/>
        <p:nvPr/>
      </p:nvGrpSpPr>
      <p:grpSpPr>
        <a:xfrm>
          <a:off x="0" y="0"/>
          <a:ext cx="0" cy="0"/>
          <a:chOff x="0" y="0"/>
          <a:chExt cx="0" cy="0"/>
        </a:xfrm>
      </p:grpSpPr>
      <p:sp>
        <p:nvSpPr>
          <p:cNvPr id="963" name="Google Shape;963;p45"/>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964" name="Google Shape;964;p45"/>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grpSp>
        <p:nvGrpSpPr>
          <p:cNvPr id="965" name="Google Shape;965;p45"/>
          <p:cNvGrpSpPr/>
          <p:nvPr/>
        </p:nvGrpSpPr>
        <p:grpSpPr>
          <a:xfrm>
            <a:off x="1219200" y="3135690"/>
            <a:ext cx="16306800" cy="5464200"/>
            <a:chOff x="0" y="0"/>
            <a:chExt cx="16306800" cy="5464200"/>
          </a:xfrm>
        </p:grpSpPr>
        <p:cxnSp>
          <p:nvCxnSpPr>
            <p:cNvPr id="966" name="Google Shape;966;p45"/>
            <p:cNvCxnSpPr/>
            <p:nvPr/>
          </p:nvCxnSpPr>
          <p:spPr>
            <a:xfrm>
              <a:off x="0" y="0"/>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967" name="Google Shape;967;p45"/>
            <p:cNvSpPr/>
            <p:nvPr/>
          </p:nvSpPr>
          <p:spPr>
            <a:xfrm>
              <a:off x="0" y="0"/>
              <a:ext cx="16306800" cy="136605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45"/>
            <p:cNvSpPr txBox="1"/>
            <p:nvPr/>
          </p:nvSpPr>
          <p:spPr>
            <a:xfrm>
              <a:off x="0" y="0"/>
              <a:ext cx="16306800" cy="1366050"/>
            </a:xfrm>
            <a:prstGeom prst="rect">
              <a:avLst/>
            </a:prstGeom>
            <a:noFill/>
            <a:ln>
              <a:noFill/>
            </a:ln>
          </p:spPr>
          <p:txBody>
            <a:bodyPr anchorCtr="0" anchor="t" bIns="114300" lIns="114300" spcFirstLastPara="1" rIns="114300" wrap="square" tIns="114300">
              <a:noAutofit/>
            </a:bodyPr>
            <a:lstStyle/>
            <a:p>
              <a:pPr indent="0" lvl="0" marL="0" marR="0" rtl="0" algn="just">
                <a:lnSpc>
                  <a:spcPct val="90000"/>
                </a:lnSpc>
                <a:spcBef>
                  <a:spcPts val="0"/>
                </a:spcBef>
                <a:spcAft>
                  <a:spcPts val="0"/>
                </a:spcAft>
                <a:buClr>
                  <a:schemeClr val="lt1"/>
                </a:buClr>
                <a:buSzPts val="3000"/>
                <a:buFont typeface="Twentieth Century"/>
                <a:buNone/>
              </a:pPr>
              <a:r>
                <a:rPr b="1" i="0" lang="es-MX" sz="3000" u="sng" cap="none" strike="noStrike">
                  <a:solidFill>
                    <a:schemeClr val="lt1"/>
                  </a:solidFill>
                  <a:latin typeface="Twentieth Century"/>
                  <a:ea typeface="Twentieth Century"/>
                  <a:cs typeface="Twentieth Century"/>
                  <a:sym typeface="Twentieth Century"/>
                </a:rPr>
                <a:t>Inspección de Seguridad</a:t>
              </a:r>
              <a:r>
                <a:rPr b="0" i="0" lang="es-MX" sz="3000" u="none" cap="none" strike="noStrike">
                  <a:solidFill>
                    <a:schemeClr val="lt1"/>
                  </a:solidFill>
                  <a:latin typeface="Twentieth Century"/>
                  <a:ea typeface="Twentieth Century"/>
                  <a:cs typeface="Twentieth Century"/>
                  <a:sym typeface="Twentieth Century"/>
                </a:rPr>
                <a:t> - a) Presentar Acta de Inspección para Entidades de Tiro, firmada por un funcionario policial con grado de oficial de la policía jurisdiccional.</a:t>
              </a:r>
              <a:endParaRPr b="0" i="0" sz="3000" u="none" cap="none" strike="noStrike">
                <a:solidFill>
                  <a:schemeClr val="lt1"/>
                </a:solidFill>
                <a:latin typeface="Twentieth Century"/>
                <a:ea typeface="Twentieth Century"/>
                <a:cs typeface="Twentieth Century"/>
                <a:sym typeface="Twentieth Century"/>
              </a:endParaRPr>
            </a:p>
          </p:txBody>
        </p:sp>
        <p:cxnSp>
          <p:nvCxnSpPr>
            <p:cNvPr id="969" name="Google Shape;969;p45"/>
            <p:cNvCxnSpPr/>
            <p:nvPr/>
          </p:nvCxnSpPr>
          <p:spPr>
            <a:xfrm>
              <a:off x="0" y="1366050"/>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970" name="Google Shape;970;p45"/>
            <p:cNvSpPr/>
            <p:nvPr/>
          </p:nvSpPr>
          <p:spPr>
            <a:xfrm>
              <a:off x="0" y="1366050"/>
              <a:ext cx="16306800" cy="136605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45"/>
            <p:cNvSpPr txBox="1"/>
            <p:nvPr/>
          </p:nvSpPr>
          <p:spPr>
            <a:xfrm>
              <a:off x="0" y="1366050"/>
              <a:ext cx="16306800" cy="1366050"/>
            </a:xfrm>
            <a:prstGeom prst="rect">
              <a:avLst/>
            </a:prstGeom>
            <a:noFill/>
            <a:ln>
              <a:noFill/>
            </a:ln>
          </p:spPr>
          <p:txBody>
            <a:bodyPr anchorCtr="0" anchor="t" bIns="114300" lIns="114300" spcFirstLastPara="1" rIns="114300" wrap="square" tIns="114300">
              <a:noAutofit/>
            </a:bodyPr>
            <a:lstStyle/>
            <a:p>
              <a:pPr indent="0" lvl="0" marL="0" marR="0" rtl="0" algn="just">
                <a:lnSpc>
                  <a:spcPct val="90000"/>
                </a:lnSpc>
                <a:spcBef>
                  <a:spcPts val="0"/>
                </a:spcBef>
                <a:spcAft>
                  <a:spcPts val="0"/>
                </a:spcAft>
                <a:buClr>
                  <a:schemeClr val="lt1"/>
                </a:buClr>
                <a:buSzPts val="3000"/>
                <a:buFont typeface="Twentieth Century"/>
                <a:buNone/>
              </a:pPr>
              <a:r>
                <a:rPr b="1" i="0" lang="es-MX" sz="3000" u="sng" cap="none" strike="noStrike">
                  <a:solidFill>
                    <a:schemeClr val="lt1"/>
                  </a:solidFill>
                  <a:latin typeface="Twentieth Century"/>
                  <a:ea typeface="Twentieth Century"/>
                  <a:cs typeface="Twentieth Century"/>
                  <a:sym typeface="Twentieth Century"/>
                </a:rPr>
                <a:t>Formularios Leyes N° 23.283 y 23.412</a:t>
              </a:r>
              <a:endParaRPr b="0" i="0" sz="3000" u="none" cap="none" strike="noStrike">
                <a:solidFill>
                  <a:schemeClr val="lt1"/>
                </a:solidFill>
                <a:latin typeface="Twentieth Century"/>
                <a:ea typeface="Twentieth Century"/>
                <a:cs typeface="Twentieth Century"/>
                <a:sym typeface="Twentieth Century"/>
              </a:endParaRPr>
            </a:p>
          </p:txBody>
        </p:sp>
        <p:cxnSp>
          <p:nvCxnSpPr>
            <p:cNvPr id="972" name="Google Shape;972;p45"/>
            <p:cNvCxnSpPr/>
            <p:nvPr/>
          </p:nvCxnSpPr>
          <p:spPr>
            <a:xfrm>
              <a:off x="0" y="2732100"/>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973" name="Google Shape;973;p45"/>
            <p:cNvSpPr/>
            <p:nvPr/>
          </p:nvSpPr>
          <p:spPr>
            <a:xfrm>
              <a:off x="0" y="2732100"/>
              <a:ext cx="16306800" cy="136605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45"/>
            <p:cNvSpPr txBox="1"/>
            <p:nvPr/>
          </p:nvSpPr>
          <p:spPr>
            <a:xfrm>
              <a:off x="0" y="2732100"/>
              <a:ext cx="16306800" cy="1366050"/>
            </a:xfrm>
            <a:prstGeom prst="rect">
              <a:avLst/>
            </a:prstGeom>
            <a:noFill/>
            <a:ln>
              <a:noFill/>
            </a:ln>
          </p:spPr>
          <p:txBody>
            <a:bodyPr anchorCtr="0" anchor="t" bIns="114300" lIns="114300" spcFirstLastPara="1" rIns="114300" wrap="square" tIns="114300">
              <a:noAutofit/>
            </a:bodyPr>
            <a:lstStyle/>
            <a:p>
              <a:pPr indent="0" lvl="0" marL="0" marR="0" rtl="0" algn="just">
                <a:lnSpc>
                  <a:spcPct val="90000"/>
                </a:lnSpc>
                <a:spcBef>
                  <a:spcPts val="0"/>
                </a:spcBef>
                <a:spcAft>
                  <a:spcPts val="0"/>
                </a:spcAft>
                <a:buClr>
                  <a:schemeClr val="lt1"/>
                </a:buClr>
                <a:buSzPts val="3000"/>
                <a:buFont typeface="Twentieth Century"/>
                <a:buNone/>
              </a:pPr>
              <a:r>
                <a:rPr b="1" i="0" lang="es-MX" sz="3000" u="sng" cap="none" strike="noStrike">
                  <a:solidFill>
                    <a:schemeClr val="lt1"/>
                  </a:solidFill>
                  <a:latin typeface="Twentieth Century"/>
                  <a:ea typeface="Twentieth Century"/>
                  <a:cs typeface="Twentieth Century"/>
                  <a:sym typeface="Twentieth Century"/>
                </a:rPr>
                <a:t>Libro Registro Oficial de Municiones</a:t>
              </a:r>
              <a:r>
                <a:rPr b="0" i="0" lang="es-MX" sz="3000" u="none" cap="none" strike="noStrike">
                  <a:solidFill>
                    <a:schemeClr val="lt1"/>
                  </a:solidFill>
                  <a:latin typeface="Twentieth Century"/>
                  <a:ea typeface="Twentieth Century"/>
                  <a:cs typeface="Twentieth Century"/>
                  <a:sym typeface="Twentieth Century"/>
                </a:rPr>
                <a:t> - a) Las entidades de tiro autorizadas para la venta de municiones deben asentar cronológicamente las operaciones con municiones dentro de las 24 horas; y b) Remitir en soporte informático (CD) en forma trimestral.</a:t>
              </a:r>
              <a:endParaRPr b="0" i="0" sz="3000" u="none" cap="none" strike="noStrike">
                <a:solidFill>
                  <a:schemeClr val="lt1"/>
                </a:solidFill>
                <a:latin typeface="Twentieth Century"/>
                <a:ea typeface="Twentieth Century"/>
                <a:cs typeface="Twentieth Century"/>
                <a:sym typeface="Twentieth Century"/>
              </a:endParaRPr>
            </a:p>
          </p:txBody>
        </p:sp>
        <p:cxnSp>
          <p:nvCxnSpPr>
            <p:cNvPr id="975" name="Google Shape;975;p45"/>
            <p:cNvCxnSpPr/>
            <p:nvPr/>
          </p:nvCxnSpPr>
          <p:spPr>
            <a:xfrm>
              <a:off x="0" y="4098150"/>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976" name="Google Shape;976;p45"/>
            <p:cNvSpPr/>
            <p:nvPr/>
          </p:nvSpPr>
          <p:spPr>
            <a:xfrm>
              <a:off x="0" y="4098150"/>
              <a:ext cx="16306800" cy="136605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45"/>
            <p:cNvSpPr txBox="1"/>
            <p:nvPr/>
          </p:nvSpPr>
          <p:spPr>
            <a:xfrm>
              <a:off x="0" y="4098150"/>
              <a:ext cx="16306800" cy="1366050"/>
            </a:xfrm>
            <a:prstGeom prst="rect">
              <a:avLst/>
            </a:prstGeom>
            <a:noFill/>
            <a:ln>
              <a:noFill/>
            </a:ln>
          </p:spPr>
          <p:txBody>
            <a:bodyPr anchorCtr="0" anchor="t" bIns="114300" lIns="114300" spcFirstLastPara="1" rIns="114300" wrap="square" tIns="114300">
              <a:noAutofit/>
            </a:bodyPr>
            <a:lstStyle/>
            <a:p>
              <a:pPr indent="0" lvl="0" marL="0" marR="0" rtl="0" algn="just">
                <a:lnSpc>
                  <a:spcPct val="90000"/>
                </a:lnSpc>
                <a:spcBef>
                  <a:spcPts val="0"/>
                </a:spcBef>
                <a:spcAft>
                  <a:spcPts val="0"/>
                </a:spcAft>
                <a:buClr>
                  <a:schemeClr val="lt1"/>
                </a:buClr>
                <a:buSzPts val="3000"/>
                <a:buFont typeface="Twentieth Century"/>
                <a:buNone/>
              </a:pPr>
              <a:r>
                <a:rPr b="1" i="0" lang="es-MX" sz="3000" u="sng" cap="none" strike="noStrike">
                  <a:solidFill>
                    <a:schemeClr val="lt1"/>
                  </a:solidFill>
                  <a:latin typeface="Twentieth Century"/>
                  <a:ea typeface="Twentieth Century"/>
                  <a:cs typeface="Twentieth Century"/>
                  <a:sym typeface="Twentieth Century"/>
                </a:rPr>
                <a:t>Condiciones de Seguridad</a:t>
              </a:r>
              <a:r>
                <a:rPr b="0" i="0" lang="es-MX" sz="3000" u="none" cap="none" strike="noStrike">
                  <a:solidFill>
                    <a:schemeClr val="lt1"/>
                  </a:solidFill>
                  <a:latin typeface="Twentieth Century"/>
                  <a:ea typeface="Twentieth Century"/>
                  <a:cs typeface="Twentieth Century"/>
                  <a:sym typeface="Twentieth Century"/>
                </a:rPr>
                <a:t> - a) Cumplir con las condiciones de seguridad para la guarda y almacenamiento de materiales controlados según lo establecido por la legislación vigente.</a:t>
              </a:r>
              <a:endParaRPr b="0" i="0" sz="3000" u="none" cap="none" strike="noStrike">
                <a:solidFill>
                  <a:schemeClr val="lt1"/>
                </a:solidFill>
                <a:latin typeface="Twentieth Century"/>
                <a:ea typeface="Twentieth Century"/>
                <a:cs typeface="Twentieth Century"/>
                <a:sym typeface="Twentieth Century"/>
              </a:endParaRPr>
            </a:p>
          </p:txBody>
        </p:sp>
      </p:grpSp>
      <p:pic>
        <p:nvPicPr>
          <p:cNvPr id="978" name="Google Shape;978;p45"/>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982" name="Shape 982"/>
        <p:cNvGrpSpPr/>
        <p:nvPr/>
      </p:nvGrpSpPr>
      <p:grpSpPr>
        <a:xfrm>
          <a:off x="0" y="0"/>
          <a:ext cx="0" cy="0"/>
          <a:chOff x="0" y="0"/>
          <a:chExt cx="0" cy="0"/>
        </a:xfrm>
      </p:grpSpPr>
      <p:sp>
        <p:nvSpPr>
          <p:cNvPr id="983" name="Google Shape;983;p46"/>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984" name="Google Shape;984;p46"/>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985" name="Google Shape;985;p46"/>
          <p:cNvSpPr txBox="1"/>
          <p:nvPr/>
        </p:nvSpPr>
        <p:spPr>
          <a:xfrm>
            <a:off x="1333500" y="2260540"/>
            <a:ext cx="15621000" cy="163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000"/>
              <a:buFont typeface="Calibri"/>
              <a:buNone/>
            </a:pPr>
            <a:r>
              <a:rPr b="0" i="0" lang="es-MX" sz="5000" u="none" cap="none" strike="noStrike">
                <a:solidFill>
                  <a:schemeClr val="lt1"/>
                </a:solidFill>
                <a:latin typeface="Calibri"/>
                <a:ea typeface="Calibri"/>
                <a:cs typeface="Calibri"/>
                <a:sym typeface="Calibri"/>
              </a:rPr>
              <a:t>Solicitud de reinscripción de Entidades de Tiro con instalaciones propias ante el Re.N.Ar.</a:t>
            </a:r>
            <a:endParaRPr b="0" i="0" sz="5000" u="none" cap="none" strike="noStrike">
              <a:solidFill>
                <a:schemeClr val="lt1"/>
              </a:solidFill>
              <a:latin typeface="Twentieth Century"/>
              <a:ea typeface="Twentieth Century"/>
              <a:cs typeface="Twentieth Century"/>
              <a:sym typeface="Twentieth Century"/>
            </a:endParaRPr>
          </a:p>
        </p:txBody>
      </p:sp>
      <p:grpSp>
        <p:nvGrpSpPr>
          <p:cNvPr id="986" name="Google Shape;986;p46"/>
          <p:cNvGrpSpPr/>
          <p:nvPr/>
        </p:nvGrpSpPr>
        <p:grpSpPr>
          <a:xfrm>
            <a:off x="990600" y="4974113"/>
            <a:ext cx="16306800" cy="1710540"/>
            <a:chOff x="0" y="21873"/>
            <a:chExt cx="16306800" cy="1710540"/>
          </a:xfrm>
        </p:grpSpPr>
        <p:sp>
          <p:nvSpPr>
            <p:cNvPr id="987" name="Google Shape;987;p46"/>
            <p:cNvSpPr/>
            <p:nvPr/>
          </p:nvSpPr>
          <p:spPr>
            <a:xfrm>
              <a:off x="0" y="21873"/>
              <a:ext cx="16306800" cy="1710540"/>
            </a:xfrm>
            <a:prstGeom prst="roundRect">
              <a:avLst>
                <a:gd fmla="val 16667" name="adj"/>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46"/>
            <p:cNvSpPr txBox="1"/>
            <p:nvPr/>
          </p:nvSpPr>
          <p:spPr>
            <a:xfrm>
              <a:off x="83502" y="105375"/>
              <a:ext cx="16139796" cy="1543536"/>
            </a:xfrm>
            <a:prstGeom prst="rect">
              <a:avLst/>
            </a:prstGeom>
            <a:noFill/>
            <a:ln>
              <a:noFill/>
            </a:ln>
          </p:spPr>
          <p:txBody>
            <a:bodyPr anchorCtr="0" anchor="ctr" bIns="129525" lIns="129525" spcFirstLastPara="1" rIns="129525" wrap="square" tIns="129525">
              <a:noAutofit/>
            </a:bodyPr>
            <a:lstStyle/>
            <a:p>
              <a:pPr indent="0" lvl="0" marL="0" marR="0" rtl="0" algn="just">
                <a:lnSpc>
                  <a:spcPct val="90000"/>
                </a:lnSpc>
                <a:spcBef>
                  <a:spcPts val="0"/>
                </a:spcBef>
                <a:spcAft>
                  <a:spcPts val="0"/>
                </a:spcAft>
                <a:buClr>
                  <a:schemeClr val="lt1"/>
                </a:buClr>
                <a:buSzPts val="3400"/>
                <a:buFont typeface="Twentieth Century"/>
                <a:buNone/>
              </a:pPr>
              <a:r>
                <a:rPr b="0" i="0" lang="es-MX" sz="3400" u="none" cap="none" strike="noStrike">
                  <a:solidFill>
                    <a:schemeClr val="lt1"/>
                  </a:solidFill>
                  <a:latin typeface="Twentieth Century"/>
                  <a:ea typeface="Twentieth Century"/>
                  <a:cs typeface="Twentieth Century"/>
                  <a:sym typeface="Twentieth Century"/>
                </a:rPr>
                <a:t>La reinscripción de entidades de tiro con instalaciones propias debe realizarse ante el Re.N.Ar., cumpliendo con los requisitos establecidos para mantener la vigencia de la inscripción. A continuación, se detallan los requisitos necesarios:</a:t>
              </a:r>
              <a:endParaRPr b="0" i="0" sz="3400" u="none" cap="none" strike="noStrike">
                <a:solidFill>
                  <a:schemeClr val="lt1"/>
                </a:solidFill>
                <a:latin typeface="Twentieth Century"/>
                <a:ea typeface="Twentieth Century"/>
                <a:cs typeface="Twentieth Century"/>
                <a:sym typeface="Twentieth Century"/>
              </a:endParaRPr>
            </a:p>
          </p:txBody>
        </p:sp>
      </p:grpSp>
      <p:pic>
        <p:nvPicPr>
          <p:cNvPr id="989" name="Google Shape;989;p46"/>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993" name="Shape 993"/>
        <p:cNvGrpSpPr/>
        <p:nvPr/>
      </p:nvGrpSpPr>
      <p:grpSpPr>
        <a:xfrm>
          <a:off x="0" y="0"/>
          <a:ext cx="0" cy="0"/>
          <a:chOff x="0" y="0"/>
          <a:chExt cx="0" cy="0"/>
        </a:xfrm>
      </p:grpSpPr>
      <p:sp>
        <p:nvSpPr>
          <p:cNvPr id="994" name="Google Shape;994;p47"/>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995" name="Google Shape;995;p47"/>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grpSp>
        <p:nvGrpSpPr>
          <p:cNvPr id="996" name="Google Shape;996;p47"/>
          <p:cNvGrpSpPr/>
          <p:nvPr/>
        </p:nvGrpSpPr>
        <p:grpSpPr>
          <a:xfrm>
            <a:off x="990600" y="2881362"/>
            <a:ext cx="16306800" cy="4524274"/>
            <a:chOff x="0" y="0"/>
            <a:chExt cx="16306800" cy="4524274"/>
          </a:xfrm>
        </p:grpSpPr>
        <p:cxnSp>
          <p:nvCxnSpPr>
            <p:cNvPr id="997" name="Google Shape;997;p47"/>
            <p:cNvCxnSpPr/>
            <p:nvPr/>
          </p:nvCxnSpPr>
          <p:spPr>
            <a:xfrm>
              <a:off x="0" y="0"/>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998" name="Google Shape;998;p47"/>
            <p:cNvSpPr/>
            <p:nvPr/>
          </p:nvSpPr>
          <p:spPr>
            <a:xfrm>
              <a:off x="0" y="0"/>
              <a:ext cx="16306800" cy="226213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47"/>
            <p:cNvSpPr txBox="1"/>
            <p:nvPr/>
          </p:nvSpPr>
          <p:spPr>
            <a:xfrm>
              <a:off x="0" y="0"/>
              <a:ext cx="16306800" cy="2262137"/>
            </a:xfrm>
            <a:prstGeom prst="rect">
              <a:avLst/>
            </a:prstGeom>
            <a:noFill/>
            <a:ln>
              <a:noFill/>
            </a:ln>
          </p:spPr>
          <p:txBody>
            <a:bodyPr anchorCtr="0" anchor="t" bIns="121900" lIns="121900" spcFirstLastPara="1" rIns="121900" wrap="square" tIns="121900">
              <a:noAutofit/>
            </a:bodyPr>
            <a:lstStyle/>
            <a:p>
              <a:pPr indent="0" lvl="0" marL="0" marR="0" rtl="0" algn="just">
                <a:lnSpc>
                  <a:spcPct val="90000"/>
                </a:lnSpc>
                <a:spcBef>
                  <a:spcPts val="0"/>
                </a:spcBef>
                <a:spcAft>
                  <a:spcPts val="0"/>
                </a:spcAft>
                <a:buClr>
                  <a:schemeClr val="lt1"/>
                </a:buClr>
                <a:buSzPts val="3200"/>
                <a:buFont typeface="Twentieth Century"/>
                <a:buNone/>
              </a:pPr>
              <a:r>
                <a:rPr b="1" i="0" lang="es-MX" sz="3200" u="sng" cap="none" strike="noStrike">
                  <a:solidFill>
                    <a:schemeClr val="lt1"/>
                  </a:solidFill>
                  <a:latin typeface="Twentieth Century"/>
                  <a:ea typeface="Twentieth Century"/>
                  <a:cs typeface="Twentieth Century"/>
                  <a:sym typeface="Twentieth Century"/>
                </a:rPr>
                <a:t>Nota de Presentación</a:t>
              </a:r>
              <a:r>
                <a:rPr b="0" i="0" lang="es-MX" sz="3200" u="none" cap="none" strike="noStrike">
                  <a:solidFill>
                    <a:schemeClr val="lt1"/>
                  </a:solidFill>
                  <a:latin typeface="Twentieth Century"/>
                  <a:ea typeface="Twentieth Century"/>
                  <a:cs typeface="Twentieth Century"/>
                  <a:sym typeface="Twentieth Century"/>
                </a:rPr>
                <a:t> - a) Detallar la documentación que se adjunta; y b) estar firmada por el presidente o representante legal de la entidad, con firma debidamente certificada según la Disp. 315/07.</a:t>
              </a:r>
              <a:endParaRPr b="0" i="0" sz="3200" u="none" cap="none" strike="noStrike">
                <a:solidFill>
                  <a:schemeClr val="lt1"/>
                </a:solidFill>
                <a:latin typeface="Twentieth Century"/>
                <a:ea typeface="Twentieth Century"/>
                <a:cs typeface="Twentieth Century"/>
                <a:sym typeface="Twentieth Century"/>
              </a:endParaRPr>
            </a:p>
          </p:txBody>
        </p:sp>
        <p:cxnSp>
          <p:nvCxnSpPr>
            <p:cNvPr id="1000" name="Google Shape;1000;p47"/>
            <p:cNvCxnSpPr/>
            <p:nvPr/>
          </p:nvCxnSpPr>
          <p:spPr>
            <a:xfrm>
              <a:off x="0" y="2262137"/>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1001" name="Google Shape;1001;p47"/>
            <p:cNvSpPr/>
            <p:nvPr/>
          </p:nvSpPr>
          <p:spPr>
            <a:xfrm>
              <a:off x="0" y="2262137"/>
              <a:ext cx="16306800" cy="226213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47"/>
            <p:cNvSpPr txBox="1"/>
            <p:nvPr/>
          </p:nvSpPr>
          <p:spPr>
            <a:xfrm>
              <a:off x="0" y="2262137"/>
              <a:ext cx="16306800" cy="2262137"/>
            </a:xfrm>
            <a:prstGeom prst="rect">
              <a:avLst/>
            </a:prstGeom>
            <a:noFill/>
            <a:ln>
              <a:noFill/>
            </a:ln>
          </p:spPr>
          <p:txBody>
            <a:bodyPr anchorCtr="0" anchor="t" bIns="121900" lIns="121900" spcFirstLastPara="1" rIns="121900" wrap="square" tIns="121900">
              <a:noAutofit/>
            </a:bodyPr>
            <a:lstStyle/>
            <a:p>
              <a:pPr indent="0" lvl="0" marL="0" marR="0" rtl="0" algn="just">
                <a:lnSpc>
                  <a:spcPct val="90000"/>
                </a:lnSpc>
                <a:spcBef>
                  <a:spcPts val="0"/>
                </a:spcBef>
                <a:spcAft>
                  <a:spcPts val="0"/>
                </a:spcAft>
                <a:buClr>
                  <a:schemeClr val="lt1"/>
                </a:buClr>
                <a:buSzPts val="3200"/>
                <a:buFont typeface="Twentieth Century"/>
                <a:buNone/>
              </a:pPr>
              <a:r>
                <a:rPr b="1" i="0" lang="es-MX" sz="3200" u="sng" cap="none" strike="noStrike">
                  <a:solidFill>
                    <a:schemeClr val="lt1"/>
                  </a:solidFill>
                  <a:latin typeface="Twentieth Century"/>
                  <a:ea typeface="Twentieth Century"/>
                  <a:cs typeface="Twentieth Century"/>
                  <a:sym typeface="Twentieth Century"/>
                </a:rPr>
                <a:t>Fotocopias Certificadas</a:t>
              </a:r>
              <a:r>
                <a:rPr b="0" i="0" lang="es-MX" sz="3200" u="none" cap="none" strike="noStrike">
                  <a:solidFill>
                    <a:schemeClr val="lt1"/>
                  </a:solidFill>
                  <a:latin typeface="Twentieth Century"/>
                  <a:ea typeface="Twentieth Century"/>
                  <a:cs typeface="Twentieth Century"/>
                  <a:sym typeface="Twentieth Century"/>
                </a:rPr>
                <a:t> - Solo en caso de haberse efectuado modificaciones desde la última reinscripción: a) Estatuto social (); b) Acta de designación de autoridades vigentes; c) Documentación del inmueble (solo si se han producido modificaciones respecto a lo presentado al momento de pago de la última tasa anual); d) Planos de las instalaciones: Firmados por profesional responsable; y e) Póliza de seguro vigente.</a:t>
              </a:r>
              <a:endParaRPr b="0" i="0" sz="3200" u="none" cap="none" strike="noStrike">
                <a:solidFill>
                  <a:schemeClr val="lt1"/>
                </a:solidFill>
                <a:latin typeface="Twentieth Century"/>
                <a:ea typeface="Twentieth Century"/>
                <a:cs typeface="Twentieth Century"/>
                <a:sym typeface="Twentieth Century"/>
              </a:endParaRPr>
            </a:p>
          </p:txBody>
        </p:sp>
      </p:grpSp>
      <p:pic>
        <p:nvPicPr>
          <p:cNvPr id="1003" name="Google Shape;1003;p47"/>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1" name="Shape 301"/>
        <p:cNvGrpSpPr/>
        <p:nvPr/>
      </p:nvGrpSpPr>
      <p:grpSpPr>
        <a:xfrm>
          <a:off x="0" y="0"/>
          <a:ext cx="0" cy="0"/>
          <a:chOff x="0" y="0"/>
          <a:chExt cx="0" cy="0"/>
        </a:xfrm>
      </p:grpSpPr>
      <p:sp>
        <p:nvSpPr>
          <p:cNvPr id="302" name="Google Shape;302;p5"/>
          <p:cNvSpPr/>
          <p:nvPr/>
        </p:nvSpPr>
        <p:spPr>
          <a:xfrm>
            <a:off x="11658600" y="9100187"/>
            <a:ext cx="10400044" cy="2793064"/>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03" name="Google Shape;303;p5"/>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04" name="Google Shape;304;p5"/>
          <p:cNvSpPr txBox="1"/>
          <p:nvPr/>
        </p:nvSpPr>
        <p:spPr>
          <a:xfrm>
            <a:off x="4498500" y="6083600"/>
            <a:ext cx="9291000" cy="2632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1000"/>
              </a:spcAft>
              <a:buClr>
                <a:srgbClr val="7F7F7F"/>
              </a:buClr>
              <a:buSzPts val="5500"/>
              <a:buFont typeface="Twentieth Century"/>
              <a:buNone/>
            </a:pPr>
            <a:r>
              <a:rPr b="1" i="0" lang="es-MX" sz="5500" u="none" cap="none" strike="noStrike">
                <a:solidFill>
                  <a:srgbClr val="7F7F7F"/>
                </a:solidFill>
                <a:latin typeface="Twentieth Century"/>
                <a:ea typeface="Twentieth Century"/>
                <a:cs typeface="Twentieth Century"/>
                <a:sym typeface="Twentieth Century"/>
              </a:rPr>
              <a:t>Medidas de seguridad y recomendaciones de modernización</a:t>
            </a:r>
            <a:endParaRPr b="1" i="0" sz="5500" u="none" cap="none" strike="noStrike">
              <a:solidFill>
                <a:srgbClr val="7F7F7F"/>
              </a:solidFill>
              <a:latin typeface="Twentieth Century"/>
              <a:ea typeface="Twentieth Century"/>
              <a:cs typeface="Twentieth Century"/>
              <a:sym typeface="Twentieth Century"/>
            </a:endParaRPr>
          </a:p>
        </p:txBody>
      </p:sp>
      <p:sp>
        <p:nvSpPr>
          <p:cNvPr id="305" name="Google Shape;305;p5"/>
          <p:cNvSpPr txBox="1"/>
          <p:nvPr/>
        </p:nvSpPr>
        <p:spPr>
          <a:xfrm>
            <a:off x="14935200" y="9595419"/>
            <a:ext cx="40386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4000"/>
              <a:buFont typeface="Calibri"/>
              <a:buNone/>
            </a:pPr>
            <a:r>
              <a:rPr b="1" i="0" lang="es-MX" sz="4000" u="none" cap="none" strike="noStrike">
                <a:solidFill>
                  <a:srgbClr val="FFFFFF"/>
                </a:solidFill>
                <a:latin typeface="Calibri"/>
                <a:ea typeface="Calibri"/>
                <a:cs typeface="Calibri"/>
                <a:sym typeface="Calibri"/>
              </a:rPr>
              <a:t>2025</a:t>
            </a:r>
            <a:endParaRPr b="1" i="0" sz="4000" u="none" cap="none" strike="noStrike">
              <a:solidFill>
                <a:srgbClr val="FFFFFF"/>
              </a:solidFill>
              <a:latin typeface="Calibri"/>
              <a:ea typeface="Calibri"/>
              <a:cs typeface="Calibri"/>
              <a:sym typeface="Calibri"/>
            </a:endParaRPr>
          </a:p>
        </p:txBody>
      </p:sp>
      <p:pic>
        <p:nvPicPr>
          <p:cNvPr id="306" name="Google Shape;306;p5"/>
          <p:cNvPicPr preferRelativeResize="0"/>
          <p:nvPr/>
        </p:nvPicPr>
        <p:blipFill rotWithShape="1">
          <a:blip r:embed="rId4">
            <a:alphaModFix/>
          </a:blip>
          <a:srcRect b="0" l="0" r="0" t="0"/>
          <a:stretch/>
        </p:blipFill>
        <p:spPr>
          <a:xfrm>
            <a:off x="7644035" y="1477841"/>
            <a:ext cx="2999915" cy="4156605"/>
          </a:xfrm>
          <a:prstGeom prst="rect">
            <a:avLst/>
          </a:prstGeom>
          <a:noFill/>
          <a:ln>
            <a:noFill/>
          </a:ln>
        </p:spPr>
      </p:pic>
      <p:pic>
        <p:nvPicPr>
          <p:cNvPr id="307" name="Google Shape;307;p5"/>
          <p:cNvPicPr preferRelativeResize="0"/>
          <p:nvPr/>
        </p:nvPicPr>
        <p:blipFill rotWithShape="1">
          <a:blip r:embed="rId5">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1007" name="Shape 1007"/>
        <p:cNvGrpSpPr/>
        <p:nvPr/>
      </p:nvGrpSpPr>
      <p:grpSpPr>
        <a:xfrm>
          <a:off x="0" y="0"/>
          <a:ext cx="0" cy="0"/>
          <a:chOff x="0" y="0"/>
          <a:chExt cx="0" cy="0"/>
        </a:xfrm>
      </p:grpSpPr>
      <p:sp>
        <p:nvSpPr>
          <p:cNvPr id="1008" name="Google Shape;1008;p48"/>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009" name="Google Shape;1009;p48"/>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grpSp>
        <p:nvGrpSpPr>
          <p:cNvPr id="1010" name="Google Shape;1010;p48"/>
          <p:cNvGrpSpPr/>
          <p:nvPr/>
        </p:nvGrpSpPr>
        <p:grpSpPr>
          <a:xfrm>
            <a:off x="990600" y="3180798"/>
            <a:ext cx="16306800" cy="3925402"/>
            <a:chOff x="0" y="1918"/>
            <a:chExt cx="16306800" cy="3925402"/>
          </a:xfrm>
        </p:grpSpPr>
        <p:cxnSp>
          <p:nvCxnSpPr>
            <p:cNvPr id="1011" name="Google Shape;1011;p48"/>
            <p:cNvCxnSpPr/>
            <p:nvPr/>
          </p:nvCxnSpPr>
          <p:spPr>
            <a:xfrm>
              <a:off x="0" y="1918"/>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1012" name="Google Shape;1012;p48"/>
            <p:cNvSpPr/>
            <p:nvPr/>
          </p:nvSpPr>
          <p:spPr>
            <a:xfrm>
              <a:off x="0" y="1918"/>
              <a:ext cx="16306800" cy="13084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48"/>
            <p:cNvSpPr txBox="1"/>
            <p:nvPr/>
          </p:nvSpPr>
          <p:spPr>
            <a:xfrm>
              <a:off x="0" y="1918"/>
              <a:ext cx="16306800" cy="1308467"/>
            </a:xfrm>
            <a:prstGeom prst="rect">
              <a:avLst/>
            </a:prstGeom>
            <a:noFill/>
            <a:ln>
              <a:noFill/>
            </a:ln>
          </p:spPr>
          <p:txBody>
            <a:bodyPr anchorCtr="0" anchor="t" bIns="152400" lIns="152400" spcFirstLastPara="1" rIns="152400" wrap="square" tIns="152400">
              <a:noAutofit/>
            </a:bodyPr>
            <a:lstStyle/>
            <a:p>
              <a:pPr indent="0" lvl="0" marL="0" marR="0" rtl="0" algn="just">
                <a:lnSpc>
                  <a:spcPct val="90000"/>
                </a:lnSpc>
                <a:spcBef>
                  <a:spcPts val="0"/>
                </a:spcBef>
                <a:spcAft>
                  <a:spcPts val="0"/>
                </a:spcAft>
                <a:buClr>
                  <a:schemeClr val="lt1"/>
                </a:buClr>
                <a:buSzPts val="4000"/>
                <a:buFont typeface="Twentieth Century"/>
                <a:buNone/>
              </a:pPr>
              <a:r>
                <a:rPr b="1" i="0" lang="es-MX" sz="4000" u="sng" cap="none" strike="noStrike">
                  <a:solidFill>
                    <a:schemeClr val="lt1"/>
                  </a:solidFill>
                  <a:latin typeface="Twentieth Century"/>
                  <a:ea typeface="Twentieth Century"/>
                  <a:cs typeface="Twentieth Century"/>
                  <a:sym typeface="Twentieth Century"/>
                </a:rPr>
                <a:t>Reglamento Interno de Tiro</a:t>
              </a:r>
              <a:r>
                <a:rPr b="0" i="0" lang="es-MX" sz="4000" u="none" cap="none" strike="noStrike">
                  <a:solidFill>
                    <a:schemeClr val="lt1"/>
                  </a:solidFill>
                  <a:latin typeface="Twentieth Century"/>
                  <a:ea typeface="Twentieth Century"/>
                  <a:cs typeface="Twentieth Century"/>
                  <a:sym typeface="Twentieth Century"/>
                </a:rPr>
                <a:t> - Solo en caso de haberse efectuado modificaciones desde la última reinscripción.</a:t>
              </a:r>
              <a:endParaRPr b="0" i="0" sz="4000" u="none" cap="none" strike="noStrike">
                <a:solidFill>
                  <a:schemeClr val="lt1"/>
                </a:solidFill>
                <a:latin typeface="Twentieth Century"/>
                <a:ea typeface="Twentieth Century"/>
                <a:cs typeface="Twentieth Century"/>
                <a:sym typeface="Twentieth Century"/>
              </a:endParaRPr>
            </a:p>
          </p:txBody>
        </p:sp>
        <p:cxnSp>
          <p:nvCxnSpPr>
            <p:cNvPr id="1014" name="Google Shape;1014;p48"/>
            <p:cNvCxnSpPr/>
            <p:nvPr/>
          </p:nvCxnSpPr>
          <p:spPr>
            <a:xfrm>
              <a:off x="0" y="1310386"/>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1015" name="Google Shape;1015;p48"/>
            <p:cNvSpPr/>
            <p:nvPr/>
          </p:nvSpPr>
          <p:spPr>
            <a:xfrm>
              <a:off x="0" y="1310386"/>
              <a:ext cx="16306800" cy="13084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48"/>
            <p:cNvSpPr txBox="1"/>
            <p:nvPr/>
          </p:nvSpPr>
          <p:spPr>
            <a:xfrm>
              <a:off x="0" y="1310386"/>
              <a:ext cx="16306800" cy="1308467"/>
            </a:xfrm>
            <a:prstGeom prst="rect">
              <a:avLst/>
            </a:prstGeom>
            <a:noFill/>
            <a:ln>
              <a:noFill/>
            </a:ln>
          </p:spPr>
          <p:txBody>
            <a:bodyPr anchorCtr="0" anchor="t" bIns="152400" lIns="152400" spcFirstLastPara="1" rIns="152400" wrap="square" tIns="152400">
              <a:noAutofit/>
            </a:bodyPr>
            <a:lstStyle/>
            <a:p>
              <a:pPr indent="0" lvl="0" marL="0" marR="0" rtl="0" algn="just">
                <a:lnSpc>
                  <a:spcPct val="90000"/>
                </a:lnSpc>
                <a:spcBef>
                  <a:spcPts val="0"/>
                </a:spcBef>
                <a:spcAft>
                  <a:spcPts val="0"/>
                </a:spcAft>
                <a:buClr>
                  <a:schemeClr val="lt1"/>
                </a:buClr>
                <a:buSzPts val="4000"/>
                <a:buFont typeface="Twentieth Century"/>
                <a:buNone/>
              </a:pPr>
              <a:r>
                <a:rPr b="1" i="0" lang="es-MX" sz="4000" u="sng" cap="none" strike="noStrike">
                  <a:solidFill>
                    <a:schemeClr val="lt1"/>
                  </a:solidFill>
                  <a:latin typeface="Twentieth Century"/>
                  <a:ea typeface="Twentieth Century"/>
                  <a:cs typeface="Twentieth Century"/>
                  <a:sym typeface="Twentieth Century"/>
                </a:rPr>
                <a:t>Nómina de Instructores de Tiro</a:t>
              </a:r>
              <a:r>
                <a:rPr b="0" i="0" lang="es-MX" sz="4000" u="none" cap="none" strike="noStrike">
                  <a:solidFill>
                    <a:schemeClr val="lt1"/>
                  </a:solidFill>
                  <a:latin typeface="Twentieth Century"/>
                  <a:ea typeface="Twentieth Century"/>
                  <a:cs typeface="Twentieth Century"/>
                  <a:sym typeface="Twentieth Century"/>
                </a:rPr>
                <a:t> - Solo en caso de haberse efectuado modificaciones desde la última reinscripción.</a:t>
              </a:r>
              <a:endParaRPr b="0" i="0" sz="4000" u="none" cap="none" strike="noStrike">
                <a:solidFill>
                  <a:schemeClr val="lt1"/>
                </a:solidFill>
                <a:latin typeface="Twentieth Century"/>
                <a:ea typeface="Twentieth Century"/>
                <a:cs typeface="Twentieth Century"/>
                <a:sym typeface="Twentieth Century"/>
              </a:endParaRPr>
            </a:p>
          </p:txBody>
        </p:sp>
        <p:cxnSp>
          <p:nvCxnSpPr>
            <p:cNvPr id="1017" name="Google Shape;1017;p48"/>
            <p:cNvCxnSpPr/>
            <p:nvPr/>
          </p:nvCxnSpPr>
          <p:spPr>
            <a:xfrm>
              <a:off x="0" y="2618853"/>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1018" name="Google Shape;1018;p48"/>
            <p:cNvSpPr/>
            <p:nvPr/>
          </p:nvSpPr>
          <p:spPr>
            <a:xfrm>
              <a:off x="0" y="2618853"/>
              <a:ext cx="16306800" cy="13084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48"/>
            <p:cNvSpPr txBox="1"/>
            <p:nvPr/>
          </p:nvSpPr>
          <p:spPr>
            <a:xfrm>
              <a:off x="0" y="2618853"/>
              <a:ext cx="16306800" cy="1308467"/>
            </a:xfrm>
            <a:prstGeom prst="rect">
              <a:avLst/>
            </a:prstGeom>
            <a:noFill/>
            <a:ln>
              <a:noFill/>
            </a:ln>
          </p:spPr>
          <p:txBody>
            <a:bodyPr anchorCtr="0" anchor="t" bIns="152400" lIns="152400" spcFirstLastPara="1" rIns="152400" wrap="square" tIns="152400">
              <a:noAutofit/>
            </a:bodyPr>
            <a:lstStyle/>
            <a:p>
              <a:pPr indent="0" lvl="0" marL="0" marR="0" rtl="0" algn="just">
                <a:lnSpc>
                  <a:spcPct val="90000"/>
                </a:lnSpc>
                <a:spcBef>
                  <a:spcPts val="0"/>
                </a:spcBef>
                <a:spcAft>
                  <a:spcPts val="0"/>
                </a:spcAft>
                <a:buClr>
                  <a:schemeClr val="lt1"/>
                </a:buClr>
                <a:buSzPts val="4000"/>
                <a:buFont typeface="Twentieth Century"/>
                <a:buNone/>
              </a:pPr>
              <a:r>
                <a:rPr b="1" i="0" lang="es-MX" sz="4000" u="sng" cap="none" strike="noStrike">
                  <a:solidFill>
                    <a:schemeClr val="lt1"/>
                  </a:solidFill>
                  <a:latin typeface="Twentieth Century"/>
                  <a:ea typeface="Twentieth Century"/>
                  <a:cs typeface="Twentieth Century"/>
                  <a:sym typeface="Twentieth Century"/>
                </a:rPr>
                <a:t>Fotografías de las instalaciones</a:t>
              </a:r>
              <a:r>
                <a:rPr b="0" i="0" lang="es-MX" sz="4000" u="none" cap="none" strike="noStrike">
                  <a:solidFill>
                    <a:schemeClr val="lt1"/>
                  </a:solidFill>
                  <a:latin typeface="Twentieth Century"/>
                  <a:ea typeface="Twentieth Century"/>
                  <a:cs typeface="Twentieth Century"/>
                  <a:sym typeface="Twentieth Century"/>
                </a:rPr>
                <a:t> - Solo en caso de haberse producido modificaciones en las instalaciones.</a:t>
              </a:r>
              <a:endParaRPr b="0" i="0" sz="4000" u="none" cap="none" strike="noStrike">
                <a:solidFill>
                  <a:schemeClr val="lt1"/>
                </a:solidFill>
                <a:latin typeface="Twentieth Century"/>
                <a:ea typeface="Twentieth Century"/>
                <a:cs typeface="Twentieth Century"/>
                <a:sym typeface="Twentieth Century"/>
              </a:endParaRPr>
            </a:p>
          </p:txBody>
        </p:sp>
      </p:grpSp>
      <p:pic>
        <p:nvPicPr>
          <p:cNvPr id="1020" name="Google Shape;1020;p48"/>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1024" name="Shape 1024"/>
        <p:cNvGrpSpPr/>
        <p:nvPr/>
      </p:nvGrpSpPr>
      <p:grpSpPr>
        <a:xfrm>
          <a:off x="0" y="0"/>
          <a:ext cx="0" cy="0"/>
          <a:chOff x="0" y="0"/>
          <a:chExt cx="0" cy="0"/>
        </a:xfrm>
      </p:grpSpPr>
      <p:sp>
        <p:nvSpPr>
          <p:cNvPr id="1025" name="Google Shape;1025;p49"/>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026" name="Google Shape;1026;p49"/>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grpSp>
        <p:nvGrpSpPr>
          <p:cNvPr id="1027" name="Google Shape;1027;p49"/>
          <p:cNvGrpSpPr/>
          <p:nvPr/>
        </p:nvGrpSpPr>
        <p:grpSpPr>
          <a:xfrm>
            <a:off x="990600" y="2816700"/>
            <a:ext cx="16306800" cy="4825050"/>
            <a:chOff x="0" y="0"/>
            <a:chExt cx="16306800" cy="4825050"/>
          </a:xfrm>
        </p:grpSpPr>
        <p:cxnSp>
          <p:nvCxnSpPr>
            <p:cNvPr id="1028" name="Google Shape;1028;p49"/>
            <p:cNvCxnSpPr/>
            <p:nvPr/>
          </p:nvCxnSpPr>
          <p:spPr>
            <a:xfrm>
              <a:off x="0" y="0"/>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1029" name="Google Shape;1029;p49"/>
            <p:cNvSpPr/>
            <p:nvPr/>
          </p:nvSpPr>
          <p:spPr>
            <a:xfrm>
              <a:off x="0" y="0"/>
              <a:ext cx="16306800" cy="2326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49"/>
            <p:cNvSpPr txBox="1"/>
            <p:nvPr/>
          </p:nvSpPr>
          <p:spPr>
            <a:xfrm>
              <a:off x="0" y="0"/>
              <a:ext cx="16306800" cy="2598000"/>
            </a:xfrm>
            <a:prstGeom prst="rect">
              <a:avLst/>
            </a:prstGeom>
            <a:noFill/>
            <a:ln>
              <a:noFill/>
            </a:ln>
          </p:spPr>
          <p:txBody>
            <a:bodyPr anchorCtr="0" anchor="t" bIns="125725" lIns="125725" spcFirstLastPara="1" rIns="125725" wrap="square" tIns="125725">
              <a:noAutofit/>
            </a:bodyPr>
            <a:lstStyle/>
            <a:p>
              <a:pPr indent="0" lvl="0" marL="0" marR="0" rtl="0" algn="just">
                <a:lnSpc>
                  <a:spcPct val="90000"/>
                </a:lnSpc>
                <a:spcBef>
                  <a:spcPts val="0"/>
                </a:spcBef>
                <a:spcAft>
                  <a:spcPts val="0"/>
                </a:spcAft>
                <a:buClr>
                  <a:schemeClr val="lt1"/>
                </a:buClr>
                <a:buSzPts val="3300"/>
                <a:buFont typeface="Twentieth Century"/>
                <a:buNone/>
              </a:pPr>
              <a:r>
                <a:rPr b="1" i="0" lang="es-MX" sz="3300" u="sng" cap="none" strike="noStrike">
                  <a:solidFill>
                    <a:schemeClr val="lt1"/>
                  </a:solidFill>
                  <a:latin typeface="Twentieth Century"/>
                  <a:ea typeface="Twentieth Century"/>
                  <a:cs typeface="Twentieth Century"/>
                  <a:sym typeface="Twentieth Century"/>
                </a:rPr>
                <a:t>Nómina de la Comisión Directiva</a:t>
              </a:r>
              <a:r>
                <a:rPr b="0" i="0" lang="es-MX" sz="3300" u="none" cap="none" strike="noStrike">
                  <a:solidFill>
                    <a:schemeClr val="lt1"/>
                  </a:solidFill>
                  <a:latin typeface="Twentieth Century"/>
                  <a:ea typeface="Twentieth Century"/>
                  <a:cs typeface="Twentieth Century"/>
                  <a:sym typeface="Twentieth Century"/>
                </a:rPr>
                <a:t> - a) Indicar número de legajo de legítimo usuario del Presidente, Vicepresidente/s y Secretario, o de los miembros que ocupen cargos similares en subcomisiones de tiro, conforme al estatuto de la entidad; y b) solo en caso de haberse efectuado modificaciones desde la última reinscripción, y si los miembros no revisten la categoría de legítimo usuario, adjuntar Certificado de Antecedentes Penales.</a:t>
              </a:r>
              <a:endParaRPr b="0" i="0" sz="3300" u="none" cap="none" strike="noStrike">
                <a:solidFill>
                  <a:schemeClr val="lt1"/>
                </a:solidFill>
                <a:latin typeface="Twentieth Century"/>
                <a:ea typeface="Twentieth Century"/>
                <a:cs typeface="Twentieth Century"/>
                <a:sym typeface="Twentieth Century"/>
              </a:endParaRPr>
            </a:p>
          </p:txBody>
        </p:sp>
        <p:cxnSp>
          <p:nvCxnSpPr>
            <p:cNvPr id="1031" name="Google Shape;1031;p49"/>
            <p:cNvCxnSpPr/>
            <p:nvPr/>
          </p:nvCxnSpPr>
          <p:spPr>
            <a:xfrm>
              <a:off x="0" y="2498250"/>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1032" name="Google Shape;1032;p49"/>
            <p:cNvSpPr/>
            <p:nvPr/>
          </p:nvSpPr>
          <p:spPr>
            <a:xfrm>
              <a:off x="0" y="2498250"/>
              <a:ext cx="16306800" cy="2326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49"/>
            <p:cNvSpPr txBox="1"/>
            <p:nvPr/>
          </p:nvSpPr>
          <p:spPr>
            <a:xfrm>
              <a:off x="0" y="2568475"/>
              <a:ext cx="16306800" cy="2085000"/>
            </a:xfrm>
            <a:prstGeom prst="rect">
              <a:avLst/>
            </a:prstGeom>
            <a:noFill/>
            <a:ln>
              <a:noFill/>
            </a:ln>
          </p:spPr>
          <p:txBody>
            <a:bodyPr anchorCtr="0" anchor="t" bIns="125725" lIns="125725" spcFirstLastPara="1" rIns="125725" wrap="square" tIns="125725">
              <a:noAutofit/>
            </a:bodyPr>
            <a:lstStyle/>
            <a:p>
              <a:pPr indent="0" lvl="0" marL="0" marR="0" rtl="0" algn="just">
                <a:lnSpc>
                  <a:spcPct val="90000"/>
                </a:lnSpc>
                <a:spcBef>
                  <a:spcPts val="0"/>
                </a:spcBef>
                <a:spcAft>
                  <a:spcPts val="0"/>
                </a:spcAft>
                <a:buClr>
                  <a:schemeClr val="lt1"/>
                </a:buClr>
                <a:buSzPts val="3300"/>
                <a:buFont typeface="Twentieth Century"/>
                <a:buNone/>
              </a:pPr>
              <a:r>
                <a:rPr b="1" i="0" lang="es-MX" sz="3300" u="sng" cap="none" strike="noStrike">
                  <a:solidFill>
                    <a:schemeClr val="lt1"/>
                  </a:solidFill>
                  <a:latin typeface="Twentieth Century"/>
                  <a:ea typeface="Twentieth Century"/>
                  <a:cs typeface="Twentieth Century"/>
                  <a:sym typeface="Twentieth Century"/>
                </a:rPr>
                <a:t>Inspección de seguridad</a:t>
              </a:r>
              <a:r>
                <a:rPr b="0" i="0" lang="es-MX" sz="3300" u="none" cap="none" strike="noStrike">
                  <a:solidFill>
                    <a:schemeClr val="lt1"/>
                  </a:solidFill>
                  <a:latin typeface="Twentieth Century"/>
                  <a:ea typeface="Twentieth Century"/>
                  <a:cs typeface="Twentieth Century"/>
                  <a:sym typeface="Twentieth Century"/>
                </a:rPr>
                <a:t> - a) Presentar Acta de Inspección para Entidades de Tiro, firmada por un funcionario policial con grado de oficial de la policía jurisdiccional.</a:t>
              </a:r>
              <a:endParaRPr b="0" i="0" sz="3300" u="none" cap="none" strike="noStrike">
                <a:solidFill>
                  <a:schemeClr val="lt1"/>
                </a:solidFill>
                <a:latin typeface="Twentieth Century"/>
                <a:ea typeface="Twentieth Century"/>
                <a:cs typeface="Twentieth Century"/>
                <a:sym typeface="Twentieth Century"/>
              </a:endParaRPr>
            </a:p>
          </p:txBody>
        </p:sp>
      </p:grpSp>
      <p:pic>
        <p:nvPicPr>
          <p:cNvPr id="1034" name="Google Shape;1034;p49"/>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1038" name="Shape 1038"/>
        <p:cNvGrpSpPr/>
        <p:nvPr/>
      </p:nvGrpSpPr>
      <p:grpSpPr>
        <a:xfrm>
          <a:off x="0" y="0"/>
          <a:ext cx="0" cy="0"/>
          <a:chOff x="0" y="0"/>
          <a:chExt cx="0" cy="0"/>
        </a:xfrm>
      </p:grpSpPr>
      <p:sp>
        <p:nvSpPr>
          <p:cNvPr id="1039" name="Google Shape;1039;p50"/>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040" name="Google Shape;1040;p50"/>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grpSp>
        <p:nvGrpSpPr>
          <p:cNvPr id="1041" name="Google Shape;1041;p50"/>
          <p:cNvGrpSpPr/>
          <p:nvPr/>
        </p:nvGrpSpPr>
        <p:grpSpPr>
          <a:xfrm>
            <a:off x="990600" y="2754834"/>
            <a:ext cx="16306800" cy="4777330"/>
            <a:chOff x="0" y="2334"/>
            <a:chExt cx="16306800" cy="4777330"/>
          </a:xfrm>
        </p:grpSpPr>
        <p:cxnSp>
          <p:nvCxnSpPr>
            <p:cNvPr id="1042" name="Google Shape;1042;p50"/>
            <p:cNvCxnSpPr/>
            <p:nvPr/>
          </p:nvCxnSpPr>
          <p:spPr>
            <a:xfrm>
              <a:off x="0" y="2334"/>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1043" name="Google Shape;1043;p50"/>
            <p:cNvSpPr/>
            <p:nvPr/>
          </p:nvSpPr>
          <p:spPr>
            <a:xfrm>
              <a:off x="0" y="2334"/>
              <a:ext cx="16306800" cy="159244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50"/>
            <p:cNvSpPr txBox="1"/>
            <p:nvPr/>
          </p:nvSpPr>
          <p:spPr>
            <a:xfrm>
              <a:off x="0" y="2334"/>
              <a:ext cx="16306800" cy="1592443"/>
            </a:xfrm>
            <a:prstGeom prst="rect">
              <a:avLst/>
            </a:prstGeom>
            <a:noFill/>
            <a:ln>
              <a:noFill/>
            </a:ln>
          </p:spPr>
          <p:txBody>
            <a:bodyPr anchorCtr="0" anchor="t" bIns="129525" lIns="129525" spcFirstLastPara="1" rIns="129525" wrap="square" tIns="129525">
              <a:noAutofit/>
            </a:bodyPr>
            <a:lstStyle/>
            <a:p>
              <a:pPr indent="0" lvl="0" marL="0" marR="0" rtl="0" algn="just">
                <a:lnSpc>
                  <a:spcPct val="90000"/>
                </a:lnSpc>
                <a:spcBef>
                  <a:spcPts val="0"/>
                </a:spcBef>
                <a:spcAft>
                  <a:spcPts val="0"/>
                </a:spcAft>
                <a:buClr>
                  <a:schemeClr val="lt1"/>
                </a:buClr>
                <a:buSzPts val="3400"/>
                <a:buFont typeface="Twentieth Century"/>
                <a:buNone/>
              </a:pPr>
              <a:r>
                <a:rPr b="1" i="0" lang="es-MX" sz="3400" u="sng" cap="none" strike="noStrike">
                  <a:solidFill>
                    <a:schemeClr val="lt1"/>
                  </a:solidFill>
                  <a:latin typeface="Twentieth Century"/>
                  <a:ea typeface="Twentieth Century"/>
                  <a:cs typeface="Twentieth Century"/>
                  <a:sym typeface="Twentieth Century"/>
                </a:rPr>
                <a:t>Formularios Leyes N° 23.283 y 23.412</a:t>
              </a:r>
              <a:endParaRPr b="0" i="0" sz="3400" u="none" cap="none" strike="noStrike">
                <a:solidFill>
                  <a:schemeClr val="lt1"/>
                </a:solidFill>
                <a:latin typeface="Twentieth Century"/>
                <a:ea typeface="Twentieth Century"/>
                <a:cs typeface="Twentieth Century"/>
                <a:sym typeface="Twentieth Century"/>
              </a:endParaRPr>
            </a:p>
          </p:txBody>
        </p:sp>
        <p:cxnSp>
          <p:nvCxnSpPr>
            <p:cNvPr id="1045" name="Google Shape;1045;p50"/>
            <p:cNvCxnSpPr/>
            <p:nvPr/>
          </p:nvCxnSpPr>
          <p:spPr>
            <a:xfrm>
              <a:off x="0" y="1594778"/>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1046" name="Google Shape;1046;p50"/>
            <p:cNvSpPr/>
            <p:nvPr/>
          </p:nvSpPr>
          <p:spPr>
            <a:xfrm>
              <a:off x="0" y="1594778"/>
              <a:ext cx="16306800" cy="159244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50"/>
            <p:cNvSpPr txBox="1"/>
            <p:nvPr/>
          </p:nvSpPr>
          <p:spPr>
            <a:xfrm>
              <a:off x="0" y="1594778"/>
              <a:ext cx="16306800" cy="1592443"/>
            </a:xfrm>
            <a:prstGeom prst="rect">
              <a:avLst/>
            </a:prstGeom>
            <a:noFill/>
            <a:ln>
              <a:noFill/>
            </a:ln>
          </p:spPr>
          <p:txBody>
            <a:bodyPr anchorCtr="0" anchor="t" bIns="129525" lIns="129525" spcFirstLastPara="1" rIns="129525" wrap="square" tIns="129525">
              <a:noAutofit/>
            </a:bodyPr>
            <a:lstStyle/>
            <a:p>
              <a:pPr indent="0" lvl="0" marL="0" marR="0" rtl="0" algn="just">
                <a:lnSpc>
                  <a:spcPct val="90000"/>
                </a:lnSpc>
                <a:spcBef>
                  <a:spcPts val="0"/>
                </a:spcBef>
                <a:spcAft>
                  <a:spcPts val="0"/>
                </a:spcAft>
                <a:buClr>
                  <a:schemeClr val="lt1"/>
                </a:buClr>
                <a:buSzPts val="3400"/>
                <a:buFont typeface="Twentieth Century"/>
                <a:buNone/>
              </a:pPr>
              <a:r>
                <a:rPr b="1" i="0" lang="es-MX" sz="3400" u="sng" cap="none" strike="noStrike">
                  <a:solidFill>
                    <a:schemeClr val="lt1"/>
                  </a:solidFill>
                  <a:latin typeface="Twentieth Century"/>
                  <a:ea typeface="Twentieth Century"/>
                  <a:cs typeface="Twentieth Century"/>
                  <a:sym typeface="Twentieth Century"/>
                </a:rPr>
                <a:t>Libro Registro Oficial de Municiones</a:t>
              </a:r>
              <a:r>
                <a:rPr b="0" i="0" lang="es-MX" sz="3400" u="none" cap="none" strike="noStrike">
                  <a:solidFill>
                    <a:schemeClr val="lt1"/>
                  </a:solidFill>
                  <a:latin typeface="Twentieth Century"/>
                  <a:ea typeface="Twentieth Century"/>
                  <a:cs typeface="Twentieth Century"/>
                  <a:sym typeface="Twentieth Century"/>
                </a:rPr>
                <a:t> - a) Las entidades de tiro autorizadas para la venta de municiones deben asentar cronológicamente las operaciones con municiones dentro de las 24 horas; y b) Remitir en soporte informático (CD) en forma trimestral (Disp. 240/11).</a:t>
              </a:r>
              <a:endParaRPr b="0" i="0" sz="3400" u="none" cap="none" strike="noStrike">
                <a:solidFill>
                  <a:schemeClr val="lt1"/>
                </a:solidFill>
                <a:latin typeface="Twentieth Century"/>
                <a:ea typeface="Twentieth Century"/>
                <a:cs typeface="Twentieth Century"/>
                <a:sym typeface="Twentieth Century"/>
              </a:endParaRPr>
            </a:p>
          </p:txBody>
        </p:sp>
        <p:cxnSp>
          <p:nvCxnSpPr>
            <p:cNvPr id="1048" name="Google Shape;1048;p50"/>
            <p:cNvCxnSpPr/>
            <p:nvPr/>
          </p:nvCxnSpPr>
          <p:spPr>
            <a:xfrm>
              <a:off x="0" y="3187221"/>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1049" name="Google Shape;1049;p50"/>
            <p:cNvSpPr/>
            <p:nvPr/>
          </p:nvSpPr>
          <p:spPr>
            <a:xfrm>
              <a:off x="0" y="3187221"/>
              <a:ext cx="16306800" cy="159244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50"/>
            <p:cNvSpPr txBox="1"/>
            <p:nvPr/>
          </p:nvSpPr>
          <p:spPr>
            <a:xfrm>
              <a:off x="0" y="3187221"/>
              <a:ext cx="16306800" cy="1592443"/>
            </a:xfrm>
            <a:prstGeom prst="rect">
              <a:avLst/>
            </a:prstGeom>
            <a:noFill/>
            <a:ln>
              <a:noFill/>
            </a:ln>
          </p:spPr>
          <p:txBody>
            <a:bodyPr anchorCtr="0" anchor="t" bIns="129525" lIns="129525" spcFirstLastPara="1" rIns="129525" wrap="square" tIns="129525">
              <a:noAutofit/>
            </a:bodyPr>
            <a:lstStyle/>
            <a:p>
              <a:pPr indent="0" lvl="0" marL="0" marR="0" rtl="0" algn="just">
                <a:lnSpc>
                  <a:spcPct val="90000"/>
                </a:lnSpc>
                <a:spcBef>
                  <a:spcPts val="0"/>
                </a:spcBef>
                <a:spcAft>
                  <a:spcPts val="0"/>
                </a:spcAft>
                <a:buClr>
                  <a:schemeClr val="lt1"/>
                </a:buClr>
                <a:buSzPts val="3400"/>
                <a:buFont typeface="Twentieth Century"/>
                <a:buNone/>
              </a:pPr>
              <a:r>
                <a:rPr b="1" i="0" lang="es-MX" sz="3400" u="sng" cap="none" strike="noStrike">
                  <a:solidFill>
                    <a:schemeClr val="lt1"/>
                  </a:solidFill>
                  <a:latin typeface="Twentieth Century"/>
                  <a:ea typeface="Twentieth Century"/>
                  <a:cs typeface="Twentieth Century"/>
                  <a:sym typeface="Twentieth Century"/>
                </a:rPr>
                <a:t>Condiciones de Seguridad</a:t>
              </a:r>
              <a:r>
                <a:rPr b="0" i="0" lang="es-MX" sz="3400" u="none" cap="none" strike="noStrike">
                  <a:solidFill>
                    <a:schemeClr val="lt1"/>
                  </a:solidFill>
                  <a:latin typeface="Twentieth Century"/>
                  <a:ea typeface="Twentieth Century"/>
                  <a:cs typeface="Twentieth Century"/>
                  <a:sym typeface="Twentieth Century"/>
                </a:rPr>
                <a:t> - a) Cumplir con las condiciones de seguridad para la guarda y almacenamiento de materiales controlados según lo establecido por la legislación vigente.</a:t>
              </a:r>
              <a:endParaRPr b="0" i="0" sz="3400" u="none" cap="none" strike="noStrike">
                <a:solidFill>
                  <a:schemeClr val="lt1"/>
                </a:solidFill>
                <a:latin typeface="Twentieth Century"/>
                <a:ea typeface="Twentieth Century"/>
                <a:cs typeface="Twentieth Century"/>
                <a:sym typeface="Twentieth Century"/>
              </a:endParaRPr>
            </a:p>
          </p:txBody>
        </p:sp>
      </p:grpSp>
      <p:pic>
        <p:nvPicPr>
          <p:cNvPr id="1051" name="Google Shape;1051;p50"/>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1055" name="Shape 1055"/>
        <p:cNvGrpSpPr/>
        <p:nvPr/>
      </p:nvGrpSpPr>
      <p:grpSpPr>
        <a:xfrm>
          <a:off x="0" y="0"/>
          <a:ext cx="0" cy="0"/>
          <a:chOff x="0" y="0"/>
          <a:chExt cx="0" cy="0"/>
        </a:xfrm>
      </p:grpSpPr>
      <p:sp>
        <p:nvSpPr>
          <p:cNvPr id="1056" name="Google Shape;1056;p51"/>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057" name="Google Shape;1057;p51"/>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058" name="Google Shape;1058;p51"/>
          <p:cNvSpPr txBox="1"/>
          <p:nvPr/>
        </p:nvSpPr>
        <p:spPr>
          <a:xfrm>
            <a:off x="1333500" y="2260540"/>
            <a:ext cx="15621000" cy="86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000"/>
              <a:buFont typeface="Calibri"/>
              <a:buNone/>
            </a:pPr>
            <a:r>
              <a:rPr b="0" i="0" lang="es-MX" sz="5000" u="none" cap="none" strike="noStrike">
                <a:solidFill>
                  <a:schemeClr val="lt1"/>
                </a:solidFill>
                <a:latin typeface="Calibri"/>
                <a:ea typeface="Calibri"/>
                <a:cs typeface="Calibri"/>
                <a:sym typeface="Calibri"/>
              </a:rPr>
              <a:t>Comercialización de municiones</a:t>
            </a:r>
            <a:endParaRPr b="0" i="0" sz="5000" u="none" cap="none" strike="noStrike">
              <a:solidFill>
                <a:schemeClr val="lt1"/>
              </a:solidFill>
              <a:latin typeface="Twentieth Century"/>
              <a:ea typeface="Twentieth Century"/>
              <a:cs typeface="Twentieth Century"/>
              <a:sym typeface="Twentieth Century"/>
            </a:endParaRPr>
          </a:p>
        </p:txBody>
      </p:sp>
      <p:grpSp>
        <p:nvGrpSpPr>
          <p:cNvPr id="1059" name="Google Shape;1059;p51"/>
          <p:cNvGrpSpPr/>
          <p:nvPr/>
        </p:nvGrpSpPr>
        <p:grpSpPr>
          <a:xfrm>
            <a:off x="1143075" y="3429450"/>
            <a:ext cx="16001843" cy="6128443"/>
            <a:chOff x="152478" y="459"/>
            <a:chExt cx="16001843" cy="5078680"/>
          </a:xfrm>
        </p:grpSpPr>
        <p:sp>
          <p:nvSpPr>
            <p:cNvPr id="1060" name="Google Shape;1060;p51"/>
            <p:cNvSpPr/>
            <p:nvPr/>
          </p:nvSpPr>
          <p:spPr>
            <a:xfrm>
              <a:off x="152478" y="459"/>
              <a:ext cx="6857933" cy="4354787"/>
            </a:xfrm>
            <a:prstGeom prst="roundRect">
              <a:avLst>
                <a:gd fmla="val 10000" name="adj"/>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51"/>
            <p:cNvSpPr/>
            <p:nvPr/>
          </p:nvSpPr>
          <p:spPr>
            <a:xfrm>
              <a:off x="914470" y="724352"/>
              <a:ext cx="6857933" cy="4354787"/>
            </a:xfrm>
            <a:prstGeom prst="roundRect">
              <a:avLst>
                <a:gd fmla="val 10000" name="adj"/>
              </a:avLst>
            </a:prstGeom>
            <a:solidFill>
              <a:schemeClr val="lt1">
                <a:alpha val="89411"/>
              </a:schemeClr>
            </a:solidFill>
            <a:ln cap="flat" cmpd="sng" w="158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51"/>
            <p:cNvSpPr txBox="1"/>
            <p:nvPr/>
          </p:nvSpPr>
          <p:spPr>
            <a:xfrm>
              <a:off x="1042017" y="851899"/>
              <a:ext cx="6602839" cy="4099693"/>
            </a:xfrm>
            <a:prstGeom prst="rect">
              <a:avLst/>
            </a:prstGeom>
            <a:noFill/>
            <a:ln>
              <a:noFill/>
            </a:ln>
          </p:spPr>
          <p:txBody>
            <a:bodyPr anchorCtr="0" anchor="ctr" bIns="118100" lIns="118100" spcFirstLastPara="1" rIns="118100" wrap="square" tIns="118100">
              <a:noAutofit/>
            </a:bodyPr>
            <a:lstStyle/>
            <a:p>
              <a:pPr indent="0" lvl="0" marL="0" marR="0" rtl="0" algn="ctr">
                <a:lnSpc>
                  <a:spcPct val="90000"/>
                </a:lnSpc>
                <a:spcBef>
                  <a:spcPts val="0"/>
                </a:spcBef>
                <a:spcAft>
                  <a:spcPts val="0"/>
                </a:spcAft>
                <a:buClr>
                  <a:schemeClr val="lt1"/>
                </a:buClr>
                <a:buSzPts val="3100"/>
                <a:buFont typeface="Twentieth Century"/>
                <a:buNone/>
              </a:pPr>
              <a:r>
                <a:rPr b="1" i="0" lang="es-MX" sz="3100" u="none" cap="none" strike="noStrike">
                  <a:solidFill>
                    <a:schemeClr val="dk1"/>
                  </a:solidFill>
                  <a:latin typeface="Twentieth Century"/>
                  <a:ea typeface="Twentieth Century"/>
                  <a:cs typeface="Twentieth Century"/>
                  <a:sym typeface="Twentieth Century"/>
                </a:rPr>
                <a:t>Si no comercializan municiones, deben tener Sectores de Guarda (SDG)</a:t>
              </a:r>
              <a:r>
                <a:rPr b="0" i="0" lang="es-MX" sz="3100" u="none" cap="none" strike="noStrike">
                  <a:solidFill>
                    <a:schemeClr val="dk1"/>
                  </a:solidFill>
                  <a:latin typeface="Twentieth Century"/>
                  <a:ea typeface="Twentieth Century"/>
                  <a:cs typeface="Twentieth Century"/>
                  <a:sym typeface="Twentieth Century"/>
                </a:rPr>
                <a:t> en las categorías G2 y G3, dependiendo la capacidad del armamento que sea propiedad del usuario.</a:t>
              </a:r>
              <a:endParaRPr b="0" i="0" sz="3100" u="none" cap="none" strike="noStrike">
                <a:solidFill>
                  <a:schemeClr val="dk1"/>
                </a:solidFill>
                <a:latin typeface="Twentieth Century"/>
                <a:ea typeface="Twentieth Century"/>
                <a:cs typeface="Twentieth Century"/>
                <a:sym typeface="Twentieth Century"/>
              </a:endParaRPr>
            </a:p>
          </p:txBody>
        </p:sp>
        <p:sp>
          <p:nvSpPr>
            <p:cNvPr id="1063" name="Google Shape;1063;p51"/>
            <p:cNvSpPr/>
            <p:nvPr/>
          </p:nvSpPr>
          <p:spPr>
            <a:xfrm>
              <a:off x="8534396" y="459"/>
              <a:ext cx="6857933" cy="4354787"/>
            </a:xfrm>
            <a:prstGeom prst="roundRect">
              <a:avLst>
                <a:gd fmla="val 10000" name="adj"/>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51"/>
            <p:cNvSpPr/>
            <p:nvPr/>
          </p:nvSpPr>
          <p:spPr>
            <a:xfrm>
              <a:off x="9296388" y="724352"/>
              <a:ext cx="6857933" cy="4354787"/>
            </a:xfrm>
            <a:prstGeom prst="roundRect">
              <a:avLst>
                <a:gd fmla="val 10000" name="adj"/>
              </a:avLst>
            </a:prstGeom>
            <a:solidFill>
              <a:schemeClr val="lt1">
                <a:alpha val="89411"/>
              </a:schemeClr>
            </a:solidFill>
            <a:ln cap="flat" cmpd="sng" w="158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51"/>
            <p:cNvSpPr txBox="1"/>
            <p:nvPr/>
          </p:nvSpPr>
          <p:spPr>
            <a:xfrm>
              <a:off x="9423935" y="851899"/>
              <a:ext cx="6602839" cy="4099693"/>
            </a:xfrm>
            <a:prstGeom prst="rect">
              <a:avLst/>
            </a:prstGeom>
            <a:noFill/>
            <a:ln>
              <a:noFill/>
            </a:ln>
          </p:spPr>
          <p:txBody>
            <a:bodyPr anchorCtr="0" anchor="ctr" bIns="118100" lIns="118100" spcFirstLastPara="1" rIns="118100" wrap="square" tIns="118100">
              <a:noAutofit/>
            </a:bodyPr>
            <a:lstStyle/>
            <a:p>
              <a:pPr indent="0" lvl="0" marL="0" marR="0" rtl="0" algn="ctr">
                <a:lnSpc>
                  <a:spcPct val="90000"/>
                </a:lnSpc>
                <a:spcBef>
                  <a:spcPts val="0"/>
                </a:spcBef>
                <a:spcAft>
                  <a:spcPts val="0"/>
                </a:spcAft>
                <a:buClr>
                  <a:schemeClr val="lt1"/>
                </a:buClr>
                <a:buSzPts val="3100"/>
                <a:buFont typeface="Twentieth Century"/>
                <a:buNone/>
              </a:pPr>
              <a:r>
                <a:rPr b="1" i="0" lang="es-MX" sz="3100" u="none" cap="none" strike="noStrike">
                  <a:solidFill>
                    <a:schemeClr val="dk1"/>
                  </a:solidFill>
                  <a:latin typeface="Twentieth Century"/>
                  <a:ea typeface="Twentieth Century"/>
                  <a:cs typeface="Twentieth Century"/>
                  <a:sym typeface="Twentieth Century"/>
                </a:rPr>
                <a:t>Si comercializan municiones, deben tener Sectores de Almacenamiento (SDA)</a:t>
              </a:r>
              <a:r>
                <a:rPr b="0" i="0" lang="es-MX" sz="3100" u="none" cap="none" strike="noStrike">
                  <a:solidFill>
                    <a:schemeClr val="dk1"/>
                  </a:solidFill>
                  <a:latin typeface="Twentieth Century"/>
                  <a:ea typeface="Twentieth Century"/>
                  <a:cs typeface="Twentieth Century"/>
                  <a:sym typeface="Twentieth Century"/>
                </a:rPr>
                <a:t> en las categorías B1, B2, B3 y/o BE. En estos casos, también debe presentarse el LROM, el certificado habilitante para la comercialización y transporte de municiones y/o armamento, y el parte trimestral.</a:t>
              </a:r>
              <a:endParaRPr b="0" i="0" sz="3100" u="none" cap="none" strike="noStrike">
                <a:solidFill>
                  <a:schemeClr val="dk1"/>
                </a:solidFill>
                <a:latin typeface="Twentieth Century"/>
                <a:ea typeface="Twentieth Century"/>
                <a:cs typeface="Twentieth Century"/>
                <a:sym typeface="Twentieth Century"/>
              </a:endParaRPr>
            </a:p>
          </p:txBody>
        </p:sp>
      </p:grpSp>
      <p:pic>
        <p:nvPicPr>
          <p:cNvPr id="1066" name="Google Shape;1066;p51"/>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1070" name="Shape 1070"/>
        <p:cNvGrpSpPr/>
        <p:nvPr/>
      </p:nvGrpSpPr>
      <p:grpSpPr>
        <a:xfrm>
          <a:off x="0" y="0"/>
          <a:ext cx="0" cy="0"/>
          <a:chOff x="0" y="0"/>
          <a:chExt cx="0" cy="0"/>
        </a:xfrm>
      </p:grpSpPr>
      <p:sp>
        <p:nvSpPr>
          <p:cNvPr id="1071" name="Google Shape;1071;g3a9cdee0381_0_22"/>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072" name="Google Shape;1072;g3a9cdee0381_0_22"/>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073" name="Google Shape;1073;g3a9cdee0381_0_22"/>
          <p:cNvSpPr txBox="1"/>
          <p:nvPr/>
        </p:nvSpPr>
        <p:spPr>
          <a:xfrm>
            <a:off x="1181100" y="2260558"/>
            <a:ext cx="15621000" cy="163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000"/>
              <a:buFont typeface="Calibri"/>
              <a:buNone/>
            </a:pPr>
            <a:r>
              <a:rPr b="0" i="0" lang="es-MX" sz="5000" u="none" cap="none" strike="noStrike">
                <a:solidFill>
                  <a:schemeClr val="lt1"/>
                </a:solidFill>
                <a:latin typeface="Calibri"/>
                <a:ea typeface="Calibri"/>
                <a:cs typeface="Calibri"/>
                <a:sym typeface="Calibri"/>
              </a:rPr>
              <a:t>Sectores de Guarda y de Almacenamiento en armerías y polígonos</a:t>
            </a:r>
            <a:endParaRPr b="0" i="0" sz="5000" u="none" cap="none" strike="noStrike">
              <a:solidFill>
                <a:schemeClr val="lt1"/>
              </a:solidFill>
              <a:latin typeface="Calibri"/>
              <a:ea typeface="Calibri"/>
              <a:cs typeface="Calibri"/>
              <a:sym typeface="Calibri"/>
            </a:endParaRPr>
          </a:p>
        </p:txBody>
      </p:sp>
      <p:grpSp>
        <p:nvGrpSpPr>
          <p:cNvPr id="1074" name="Google Shape;1074;g3a9cdee0381_0_22"/>
          <p:cNvGrpSpPr/>
          <p:nvPr/>
        </p:nvGrpSpPr>
        <p:grpSpPr>
          <a:xfrm>
            <a:off x="990575" y="4067674"/>
            <a:ext cx="16306859" cy="5207701"/>
            <a:chOff x="0" y="0"/>
            <a:chExt cx="16306859" cy="5207701"/>
          </a:xfrm>
        </p:grpSpPr>
        <p:cxnSp>
          <p:nvCxnSpPr>
            <p:cNvPr id="1075" name="Google Shape;1075;g3a9cdee0381_0_22"/>
            <p:cNvCxnSpPr/>
            <p:nvPr/>
          </p:nvCxnSpPr>
          <p:spPr>
            <a:xfrm>
              <a:off x="0" y="0"/>
              <a:ext cx="163068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1076" name="Google Shape;1076;g3a9cdee0381_0_22"/>
            <p:cNvSpPr/>
            <p:nvPr/>
          </p:nvSpPr>
          <p:spPr>
            <a:xfrm>
              <a:off x="0" y="0"/>
              <a:ext cx="3261300" cy="520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g3a9cdee0381_0_22"/>
            <p:cNvSpPr txBox="1"/>
            <p:nvPr/>
          </p:nvSpPr>
          <p:spPr>
            <a:xfrm>
              <a:off x="0" y="1"/>
              <a:ext cx="3261300" cy="5207700"/>
            </a:xfrm>
            <a:prstGeom prst="rect">
              <a:avLst/>
            </a:prstGeom>
            <a:noFill/>
            <a:ln>
              <a:noFill/>
            </a:ln>
          </p:spPr>
          <p:txBody>
            <a:bodyPr anchorCtr="0" anchor="t" bIns="137150" lIns="137150" spcFirstLastPara="1" rIns="137150" wrap="square" tIns="137150">
              <a:noAutofit/>
            </a:bodyPr>
            <a:lstStyle/>
            <a:p>
              <a:pPr indent="0" lvl="0" marL="0" marR="0" rtl="0" algn="just">
                <a:lnSpc>
                  <a:spcPct val="90000"/>
                </a:lnSpc>
                <a:spcBef>
                  <a:spcPts val="0"/>
                </a:spcBef>
                <a:spcAft>
                  <a:spcPts val="0"/>
                </a:spcAft>
                <a:buClr>
                  <a:schemeClr val="lt1"/>
                </a:buClr>
                <a:buSzPts val="3600"/>
                <a:buFont typeface="Twentieth Century"/>
                <a:buNone/>
              </a:pPr>
              <a:r>
                <a:rPr b="0" i="0" lang="es-MX" sz="3600" u="none" cap="none" strike="noStrike">
                  <a:solidFill>
                    <a:schemeClr val="lt1"/>
                  </a:solidFill>
                  <a:latin typeface="Twentieth Century"/>
                  <a:ea typeface="Twentieth Century"/>
                  <a:cs typeface="Twentieth Century"/>
                  <a:sym typeface="Twentieth Century"/>
                </a:rPr>
                <a:t>Resolución 119/18 sobre condiciones mínimas de seguridad para la guarda y almacenamiento de materiales controlados:</a:t>
              </a:r>
              <a:endParaRPr b="0" i="0" sz="3600" u="none" cap="none" strike="noStrike">
                <a:solidFill>
                  <a:schemeClr val="lt1"/>
                </a:solidFill>
                <a:latin typeface="Twentieth Century"/>
                <a:ea typeface="Twentieth Century"/>
                <a:cs typeface="Twentieth Century"/>
                <a:sym typeface="Twentieth Century"/>
              </a:endParaRPr>
            </a:p>
          </p:txBody>
        </p:sp>
        <p:sp>
          <p:nvSpPr>
            <p:cNvPr id="1078" name="Google Shape;1078;g3a9cdee0381_0_22"/>
            <p:cNvSpPr/>
            <p:nvPr/>
          </p:nvSpPr>
          <p:spPr>
            <a:xfrm>
              <a:off x="3505961" y="81370"/>
              <a:ext cx="12800700" cy="1627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g3a9cdee0381_0_22"/>
            <p:cNvSpPr txBox="1"/>
            <p:nvPr/>
          </p:nvSpPr>
          <p:spPr>
            <a:xfrm>
              <a:off x="3505961" y="81370"/>
              <a:ext cx="12800700" cy="1627500"/>
            </a:xfrm>
            <a:prstGeom prst="rect">
              <a:avLst/>
            </a:prstGeom>
            <a:noFill/>
            <a:ln>
              <a:noFill/>
            </a:ln>
          </p:spPr>
          <p:txBody>
            <a:bodyPr anchorCtr="0" anchor="t" bIns="125725" lIns="125725" spcFirstLastPara="1" rIns="125725" wrap="square" tIns="125725">
              <a:noAutofit/>
            </a:bodyPr>
            <a:lstStyle/>
            <a:p>
              <a:pPr indent="0" lvl="0" marL="0" marR="0" rtl="0" algn="just">
                <a:lnSpc>
                  <a:spcPct val="90000"/>
                </a:lnSpc>
                <a:spcBef>
                  <a:spcPts val="0"/>
                </a:spcBef>
                <a:spcAft>
                  <a:spcPts val="0"/>
                </a:spcAft>
                <a:buClr>
                  <a:schemeClr val="lt1"/>
                </a:buClr>
                <a:buSzPts val="3300"/>
                <a:buFont typeface="Twentieth Century"/>
                <a:buNone/>
              </a:pPr>
              <a:r>
                <a:rPr b="0" i="0" lang="es-MX" sz="3300" u="sng" cap="none" strike="noStrike">
                  <a:solidFill>
                    <a:schemeClr val="lt1"/>
                  </a:solidFill>
                  <a:latin typeface="Twentieth Century"/>
                  <a:ea typeface="Twentieth Century"/>
                  <a:cs typeface="Twentieth Century"/>
                  <a:sym typeface="Twentieth Century"/>
                </a:rPr>
                <a:t>Anexo I</a:t>
              </a:r>
              <a:r>
                <a:rPr b="0" i="0" lang="es-MX" sz="3300" u="none" cap="none" strike="noStrike">
                  <a:solidFill>
                    <a:schemeClr val="lt1"/>
                  </a:solidFill>
                  <a:latin typeface="Twentieth Century"/>
                  <a:ea typeface="Twentieth Century"/>
                  <a:cs typeface="Twentieth Century"/>
                  <a:sym typeface="Twentieth Century"/>
                </a:rPr>
                <a:t>: Manual técnico obligatorio sobre cómo deben guardarse armas y municiones según tipo de usuario (dimensiones, materiales, sistemas de seguridad física y electrónica, etc.).</a:t>
              </a:r>
              <a:endParaRPr b="0" i="0" sz="3300" u="none" cap="none" strike="noStrike">
                <a:solidFill>
                  <a:schemeClr val="lt1"/>
                </a:solidFill>
                <a:latin typeface="Twentieth Century"/>
                <a:ea typeface="Twentieth Century"/>
                <a:cs typeface="Twentieth Century"/>
                <a:sym typeface="Twentieth Century"/>
              </a:endParaRPr>
            </a:p>
          </p:txBody>
        </p:sp>
        <p:cxnSp>
          <p:nvCxnSpPr>
            <p:cNvPr id="1080" name="Google Shape;1080;g3a9cdee0381_0_22"/>
            <p:cNvCxnSpPr/>
            <p:nvPr/>
          </p:nvCxnSpPr>
          <p:spPr>
            <a:xfrm>
              <a:off x="3261359" y="1708776"/>
              <a:ext cx="13045500" cy="0"/>
            </a:xfrm>
            <a:prstGeom prst="straightConnector1">
              <a:avLst/>
            </a:prstGeom>
            <a:solidFill>
              <a:schemeClr val="accent1"/>
            </a:solidFill>
            <a:ln cap="flat" cmpd="sng" w="15875">
              <a:solidFill>
                <a:srgbClr val="BFC5D9"/>
              </a:solidFill>
              <a:prstDash val="solid"/>
              <a:round/>
              <a:headEnd len="sm" w="sm" type="none"/>
              <a:tailEnd len="sm" w="sm" type="none"/>
            </a:ln>
          </p:spPr>
        </p:cxnSp>
        <p:sp>
          <p:nvSpPr>
            <p:cNvPr id="1081" name="Google Shape;1081;g3a9cdee0381_0_22"/>
            <p:cNvSpPr/>
            <p:nvPr/>
          </p:nvSpPr>
          <p:spPr>
            <a:xfrm>
              <a:off x="3505961" y="1790146"/>
              <a:ext cx="12800700" cy="1627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g3a9cdee0381_0_22"/>
            <p:cNvSpPr txBox="1"/>
            <p:nvPr/>
          </p:nvSpPr>
          <p:spPr>
            <a:xfrm>
              <a:off x="3505961" y="1790146"/>
              <a:ext cx="12800700" cy="1627500"/>
            </a:xfrm>
            <a:prstGeom prst="rect">
              <a:avLst/>
            </a:prstGeom>
            <a:noFill/>
            <a:ln>
              <a:noFill/>
            </a:ln>
          </p:spPr>
          <p:txBody>
            <a:bodyPr anchorCtr="0" anchor="t" bIns="125725" lIns="125725" spcFirstLastPara="1" rIns="125725" wrap="square" tIns="125725">
              <a:noAutofit/>
            </a:bodyPr>
            <a:lstStyle/>
            <a:p>
              <a:pPr indent="0" lvl="0" marL="0" marR="0" rtl="0" algn="just">
                <a:lnSpc>
                  <a:spcPct val="90000"/>
                </a:lnSpc>
                <a:spcBef>
                  <a:spcPts val="0"/>
                </a:spcBef>
                <a:spcAft>
                  <a:spcPts val="0"/>
                </a:spcAft>
                <a:buClr>
                  <a:schemeClr val="lt1"/>
                </a:buClr>
                <a:buSzPts val="3300"/>
                <a:buFont typeface="Twentieth Century"/>
                <a:buNone/>
              </a:pPr>
              <a:r>
                <a:rPr b="0" i="0" lang="es-MX" sz="3300" u="sng" cap="none" strike="noStrike">
                  <a:solidFill>
                    <a:schemeClr val="lt1"/>
                  </a:solidFill>
                  <a:latin typeface="Twentieth Century"/>
                  <a:ea typeface="Twentieth Century"/>
                  <a:cs typeface="Twentieth Century"/>
                  <a:sym typeface="Twentieth Century"/>
                </a:rPr>
                <a:t>Anexo II</a:t>
              </a:r>
              <a:r>
                <a:rPr b="0" i="0" lang="es-MX" sz="3300" u="none" cap="none" strike="noStrike">
                  <a:solidFill>
                    <a:schemeClr val="lt1"/>
                  </a:solidFill>
                  <a:latin typeface="Twentieth Century"/>
                  <a:ea typeface="Twentieth Century"/>
                  <a:cs typeface="Twentieth Century"/>
                  <a:sym typeface="Twentieth Century"/>
                </a:rPr>
                <a:t>: Fijación de las capacidades de sectores de guarda y almacenamiento de armas, municiones y demás materiales controlados.resistir impactos y anular rebotes accidentales.</a:t>
              </a:r>
              <a:endParaRPr b="0" i="0" sz="3300" u="none" cap="none" strike="noStrike">
                <a:solidFill>
                  <a:schemeClr val="lt1"/>
                </a:solidFill>
                <a:latin typeface="Twentieth Century"/>
                <a:ea typeface="Twentieth Century"/>
                <a:cs typeface="Twentieth Century"/>
                <a:sym typeface="Twentieth Century"/>
              </a:endParaRPr>
            </a:p>
          </p:txBody>
        </p:sp>
        <p:cxnSp>
          <p:nvCxnSpPr>
            <p:cNvPr id="1083" name="Google Shape;1083;g3a9cdee0381_0_22"/>
            <p:cNvCxnSpPr/>
            <p:nvPr/>
          </p:nvCxnSpPr>
          <p:spPr>
            <a:xfrm>
              <a:off x="3261359" y="3417553"/>
              <a:ext cx="13045500" cy="0"/>
            </a:xfrm>
            <a:prstGeom prst="straightConnector1">
              <a:avLst/>
            </a:prstGeom>
            <a:solidFill>
              <a:schemeClr val="accent1"/>
            </a:solidFill>
            <a:ln cap="flat" cmpd="sng" w="15875">
              <a:solidFill>
                <a:srgbClr val="BFC5D9"/>
              </a:solidFill>
              <a:prstDash val="solid"/>
              <a:round/>
              <a:headEnd len="sm" w="sm" type="none"/>
              <a:tailEnd len="sm" w="sm" type="none"/>
            </a:ln>
          </p:spPr>
        </p:cxnSp>
        <p:sp>
          <p:nvSpPr>
            <p:cNvPr id="1084" name="Google Shape;1084;g3a9cdee0381_0_22"/>
            <p:cNvSpPr/>
            <p:nvPr/>
          </p:nvSpPr>
          <p:spPr>
            <a:xfrm>
              <a:off x="3505961" y="3498923"/>
              <a:ext cx="12800700" cy="1627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g3a9cdee0381_0_22"/>
            <p:cNvSpPr txBox="1"/>
            <p:nvPr/>
          </p:nvSpPr>
          <p:spPr>
            <a:xfrm>
              <a:off x="3505961" y="3498923"/>
              <a:ext cx="12800700" cy="1627500"/>
            </a:xfrm>
            <a:prstGeom prst="rect">
              <a:avLst/>
            </a:prstGeom>
            <a:noFill/>
            <a:ln>
              <a:noFill/>
            </a:ln>
          </p:spPr>
          <p:txBody>
            <a:bodyPr anchorCtr="0" anchor="t" bIns="125725" lIns="125725" spcFirstLastPara="1" rIns="125725" wrap="square" tIns="125725">
              <a:noAutofit/>
            </a:bodyPr>
            <a:lstStyle/>
            <a:p>
              <a:pPr indent="0" lvl="0" marL="0" marR="0" rtl="0" algn="just">
                <a:lnSpc>
                  <a:spcPct val="90000"/>
                </a:lnSpc>
                <a:spcBef>
                  <a:spcPts val="0"/>
                </a:spcBef>
                <a:spcAft>
                  <a:spcPts val="0"/>
                </a:spcAft>
                <a:buClr>
                  <a:schemeClr val="lt1"/>
                </a:buClr>
                <a:buSzPts val="3300"/>
                <a:buFont typeface="Twentieth Century"/>
                <a:buNone/>
              </a:pPr>
              <a:r>
                <a:rPr b="0" i="0" lang="es-MX" sz="3300" u="sng" cap="none" strike="noStrike">
                  <a:solidFill>
                    <a:schemeClr val="lt1"/>
                  </a:solidFill>
                  <a:latin typeface="Twentieth Century"/>
                  <a:ea typeface="Twentieth Century"/>
                  <a:cs typeface="Twentieth Century"/>
                  <a:sym typeface="Twentieth Century"/>
                </a:rPr>
                <a:t>Anexo III</a:t>
              </a:r>
              <a:r>
                <a:rPr b="0" i="0" lang="es-MX" sz="3300" u="none" cap="none" strike="noStrike">
                  <a:solidFill>
                    <a:schemeClr val="lt1"/>
                  </a:solidFill>
                  <a:latin typeface="Twentieth Century"/>
                  <a:ea typeface="Twentieth Century"/>
                  <a:cs typeface="Twentieth Century"/>
                  <a:sym typeface="Twentieth Century"/>
                </a:rPr>
                <a:t>: Condiciones de seguridad para la exhibición de armas, municiones y otros materiales controlados dentro de locales comerciales (siempre descargadas).</a:t>
              </a:r>
              <a:endParaRPr b="0" i="0" sz="3300" u="none" cap="none" strike="noStrike">
                <a:solidFill>
                  <a:schemeClr val="lt1"/>
                </a:solidFill>
                <a:latin typeface="Twentieth Century"/>
                <a:ea typeface="Twentieth Century"/>
                <a:cs typeface="Twentieth Century"/>
                <a:sym typeface="Twentieth Century"/>
              </a:endParaRPr>
            </a:p>
          </p:txBody>
        </p:sp>
        <p:cxnSp>
          <p:nvCxnSpPr>
            <p:cNvPr id="1086" name="Google Shape;1086;g3a9cdee0381_0_22"/>
            <p:cNvCxnSpPr/>
            <p:nvPr/>
          </p:nvCxnSpPr>
          <p:spPr>
            <a:xfrm>
              <a:off x="3261359" y="5126329"/>
              <a:ext cx="13045500" cy="0"/>
            </a:xfrm>
            <a:prstGeom prst="straightConnector1">
              <a:avLst/>
            </a:prstGeom>
            <a:solidFill>
              <a:schemeClr val="accent1"/>
            </a:solidFill>
            <a:ln cap="flat" cmpd="sng" w="15875">
              <a:solidFill>
                <a:srgbClr val="BFC5D9"/>
              </a:solidFill>
              <a:prstDash val="solid"/>
              <a:round/>
              <a:headEnd len="sm" w="sm" type="none"/>
              <a:tailEnd len="sm" w="sm" type="none"/>
            </a:ln>
          </p:spPr>
        </p:cxnSp>
      </p:grpSp>
      <p:pic>
        <p:nvPicPr>
          <p:cNvPr id="1087" name="Google Shape;1087;g3a9cdee0381_0_22"/>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1091" name="Shape 1091"/>
        <p:cNvGrpSpPr/>
        <p:nvPr/>
      </p:nvGrpSpPr>
      <p:grpSpPr>
        <a:xfrm>
          <a:off x="0" y="0"/>
          <a:ext cx="0" cy="0"/>
          <a:chOff x="0" y="0"/>
          <a:chExt cx="0" cy="0"/>
        </a:xfrm>
      </p:grpSpPr>
      <p:sp>
        <p:nvSpPr>
          <p:cNvPr id="1092" name="Google Shape;1092;g3a9b860aef9_0_27"/>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093" name="Google Shape;1093;g3a9b860aef9_0_27"/>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094" name="Google Shape;1094;g3a9b860aef9_0_27"/>
          <p:cNvSpPr txBox="1"/>
          <p:nvPr/>
        </p:nvSpPr>
        <p:spPr>
          <a:xfrm>
            <a:off x="1333500" y="2260550"/>
            <a:ext cx="15621000" cy="2401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000"/>
              <a:buFont typeface="Calibri"/>
              <a:buNone/>
            </a:pPr>
            <a:r>
              <a:rPr b="0" i="0" lang="es-MX" sz="5000" u="none" cap="none" strike="noStrike">
                <a:solidFill>
                  <a:schemeClr val="lt1"/>
                </a:solidFill>
                <a:latin typeface="Calibri"/>
                <a:ea typeface="Calibri"/>
                <a:cs typeface="Calibri"/>
                <a:sym typeface="Calibri"/>
              </a:rPr>
              <a:t>Autorización para Adquisición de Municiones para Personal Policial en Actividad Exclusivamente para su Arma Reglamentaria</a:t>
            </a:r>
            <a:endParaRPr b="0" i="0" sz="5000" u="none" cap="none" strike="noStrike">
              <a:solidFill>
                <a:schemeClr val="lt1"/>
              </a:solidFill>
              <a:latin typeface="Calibri"/>
              <a:ea typeface="Calibri"/>
              <a:cs typeface="Calibri"/>
              <a:sym typeface="Calibri"/>
            </a:endParaRPr>
          </a:p>
        </p:txBody>
      </p:sp>
      <p:grpSp>
        <p:nvGrpSpPr>
          <p:cNvPr id="1095" name="Google Shape;1095;g3a9b860aef9_0_27"/>
          <p:cNvGrpSpPr/>
          <p:nvPr/>
        </p:nvGrpSpPr>
        <p:grpSpPr>
          <a:xfrm>
            <a:off x="1257300" y="4828500"/>
            <a:ext cx="15773400" cy="4055058"/>
            <a:chOff x="0" y="0"/>
            <a:chExt cx="15773400" cy="4817700"/>
          </a:xfrm>
        </p:grpSpPr>
        <p:sp>
          <p:nvSpPr>
            <p:cNvPr id="1096" name="Google Shape;1096;g3a9b860aef9_0_27"/>
            <p:cNvSpPr/>
            <p:nvPr/>
          </p:nvSpPr>
          <p:spPr>
            <a:xfrm>
              <a:off x="0" y="0"/>
              <a:ext cx="15773400" cy="4817700"/>
            </a:xfrm>
            <a:prstGeom prst="rect">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g3a9b860aef9_0_27"/>
            <p:cNvSpPr txBox="1"/>
            <p:nvPr/>
          </p:nvSpPr>
          <p:spPr>
            <a:xfrm>
              <a:off x="0" y="0"/>
              <a:ext cx="15773400" cy="2601600"/>
            </a:xfrm>
            <a:prstGeom prst="rect">
              <a:avLst/>
            </a:prstGeom>
            <a:noFill/>
            <a:ln>
              <a:noFill/>
            </a:ln>
          </p:spPr>
          <p:txBody>
            <a:bodyPr anchorCtr="0" anchor="ctr" bIns="256025" lIns="256025" spcFirstLastPara="1" rIns="256025" wrap="square" tIns="256025">
              <a:noAutofit/>
            </a:bodyPr>
            <a:lstStyle/>
            <a:p>
              <a:pPr indent="0" lvl="0" marL="0" marR="0" rtl="0" algn="ctr">
                <a:lnSpc>
                  <a:spcPct val="90000"/>
                </a:lnSpc>
                <a:spcBef>
                  <a:spcPts val="0"/>
                </a:spcBef>
                <a:spcAft>
                  <a:spcPts val="0"/>
                </a:spcAft>
                <a:buClr>
                  <a:schemeClr val="lt1"/>
                </a:buClr>
                <a:buSzPts val="3400"/>
                <a:buFont typeface="Twentieth Century"/>
                <a:buNone/>
              </a:pPr>
              <a:r>
                <a:rPr b="0" i="0" lang="es-MX" sz="3400" u="none" cap="none" strike="noStrike">
                  <a:solidFill>
                    <a:schemeClr val="lt1"/>
                  </a:solidFill>
                  <a:latin typeface="Twentieth Century"/>
                  <a:ea typeface="Twentieth Century"/>
                  <a:cs typeface="Twentieth Century"/>
                  <a:sym typeface="Twentieth Century"/>
                </a:rPr>
                <a:t>El efectivo policial debe asistir a cualquier delegación del Re.P.Ar. con cuatro </a:t>
              </a:r>
              <a:r>
                <a:rPr b="0" i="0" lang="es-MX" sz="3400" u="sng" cap="none" strike="noStrike">
                  <a:solidFill>
                    <a:schemeClr val="dk1"/>
                  </a:solidFill>
                  <a:latin typeface="Twentieth Century"/>
                  <a:ea typeface="Twentieth Century"/>
                  <a:cs typeface="Twentieth Century"/>
                  <a:sym typeface="Twentieth Century"/>
                  <a:hlinkClick r:id="rId4">
                    <a:extLst>
                      <a:ext uri="{A12FA001-AC4F-418D-AE19-62706E023703}">
                        <ahyp:hlinkClr val="tx"/>
                      </a:ext>
                    </a:extLst>
                  </a:hlinkClick>
                </a:rPr>
                <a:t>formularios</a:t>
              </a:r>
              <a:r>
                <a:rPr b="0" i="0" lang="es-MX" sz="3400" u="none" cap="none" strike="noStrike">
                  <a:solidFill>
                    <a:schemeClr val="lt1"/>
                  </a:solidFill>
                  <a:latin typeface="Twentieth Century"/>
                  <a:ea typeface="Twentieth Century"/>
                  <a:cs typeface="Twentieth Century"/>
                  <a:sym typeface="Twentieth Century"/>
                </a:rPr>
                <a:t> previamente sellados en comisaría de destino por su jefe directo.</a:t>
              </a:r>
              <a:endParaRPr b="0" i="0" sz="3600" u="none" cap="none" strike="noStrike">
                <a:solidFill>
                  <a:schemeClr val="lt1"/>
                </a:solidFill>
                <a:latin typeface="Twentieth Century"/>
                <a:ea typeface="Twentieth Century"/>
                <a:cs typeface="Twentieth Century"/>
                <a:sym typeface="Twentieth Century"/>
              </a:endParaRPr>
            </a:p>
          </p:txBody>
        </p:sp>
        <p:sp>
          <p:nvSpPr>
            <p:cNvPr id="1098" name="Google Shape;1098;g3a9b860aef9_0_27"/>
            <p:cNvSpPr/>
            <p:nvPr/>
          </p:nvSpPr>
          <p:spPr>
            <a:xfrm>
              <a:off x="0" y="2505266"/>
              <a:ext cx="7886700" cy="2216100"/>
            </a:xfrm>
            <a:prstGeom prst="rect">
              <a:avLst/>
            </a:prstGeom>
            <a:solidFill>
              <a:srgbClr val="CED2E2">
                <a:alpha val="89411"/>
              </a:srgbClr>
            </a:solidFill>
            <a:ln cap="flat" cmpd="sng" w="15875">
              <a:solidFill>
                <a:srgbClr val="CED2E2">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g3a9b860aef9_0_27"/>
            <p:cNvSpPr txBox="1"/>
            <p:nvPr/>
          </p:nvSpPr>
          <p:spPr>
            <a:xfrm>
              <a:off x="0" y="2505266"/>
              <a:ext cx="7886700" cy="2216100"/>
            </a:xfrm>
            <a:prstGeom prst="rect">
              <a:avLst/>
            </a:prstGeom>
            <a:noFill/>
            <a:ln>
              <a:noFill/>
            </a:ln>
          </p:spPr>
          <p:txBody>
            <a:bodyPr anchorCtr="0" anchor="ctr" bIns="45700" lIns="256025" spcFirstLastPara="1" rIns="256025" wrap="square" tIns="45700">
              <a:noAutofit/>
            </a:bodyPr>
            <a:lstStyle/>
            <a:p>
              <a:pPr indent="0" lvl="0" marL="0" marR="0" rtl="0" algn="ctr">
                <a:lnSpc>
                  <a:spcPct val="90000"/>
                </a:lnSpc>
                <a:spcBef>
                  <a:spcPts val="0"/>
                </a:spcBef>
                <a:spcAft>
                  <a:spcPts val="0"/>
                </a:spcAft>
                <a:buClr>
                  <a:schemeClr val="lt1"/>
                </a:buClr>
                <a:buSzPts val="3400"/>
                <a:buFont typeface="Twentieth Century"/>
                <a:buNone/>
              </a:pPr>
              <a:r>
                <a:rPr b="0" i="0" lang="es-MX" sz="3400" u="none" cap="none" strike="noStrike">
                  <a:solidFill>
                    <a:schemeClr val="dk1"/>
                  </a:solidFill>
                  <a:latin typeface="Twentieth Century"/>
                  <a:ea typeface="Twentieth Century"/>
                  <a:cs typeface="Twentieth Century"/>
                  <a:sym typeface="Twentieth Century"/>
                </a:rPr>
                <a:t>El delegado se queda con dos ejemplares, debiendo elevar uno de ellos al Re.N.Ar.</a:t>
              </a:r>
              <a:endParaRPr b="0" i="0" sz="3600" u="none" cap="none" strike="noStrike">
                <a:solidFill>
                  <a:schemeClr val="dk1"/>
                </a:solidFill>
                <a:latin typeface="Twentieth Century"/>
                <a:ea typeface="Twentieth Century"/>
                <a:cs typeface="Twentieth Century"/>
                <a:sym typeface="Twentieth Century"/>
              </a:endParaRPr>
            </a:p>
          </p:txBody>
        </p:sp>
        <p:sp>
          <p:nvSpPr>
            <p:cNvPr id="1100" name="Google Shape;1100;g3a9b860aef9_0_27"/>
            <p:cNvSpPr/>
            <p:nvPr/>
          </p:nvSpPr>
          <p:spPr>
            <a:xfrm>
              <a:off x="7886700" y="2505266"/>
              <a:ext cx="7886700" cy="2216100"/>
            </a:xfrm>
            <a:prstGeom prst="rect">
              <a:avLst/>
            </a:prstGeom>
            <a:solidFill>
              <a:srgbClr val="CED2E2">
                <a:alpha val="89411"/>
              </a:srgbClr>
            </a:solidFill>
            <a:ln cap="flat" cmpd="sng" w="15875">
              <a:solidFill>
                <a:srgbClr val="CED2E2">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g3a9b860aef9_0_27"/>
            <p:cNvSpPr txBox="1"/>
            <p:nvPr/>
          </p:nvSpPr>
          <p:spPr>
            <a:xfrm>
              <a:off x="7886700" y="2505266"/>
              <a:ext cx="7886700" cy="2216100"/>
            </a:xfrm>
            <a:prstGeom prst="rect">
              <a:avLst/>
            </a:prstGeom>
            <a:noFill/>
            <a:ln>
              <a:noFill/>
            </a:ln>
          </p:spPr>
          <p:txBody>
            <a:bodyPr anchorCtr="0" anchor="ctr" bIns="45700" lIns="256025" spcFirstLastPara="1" rIns="256025" wrap="square" tIns="45700">
              <a:noAutofit/>
            </a:bodyPr>
            <a:lstStyle/>
            <a:p>
              <a:pPr indent="0" lvl="0" marL="0" marR="0" rtl="0" algn="ctr">
                <a:lnSpc>
                  <a:spcPct val="90000"/>
                </a:lnSpc>
                <a:spcBef>
                  <a:spcPts val="0"/>
                </a:spcBef>
                <a:spcAft>
                  <a:spcPts val="0"/>
                </a:spcAft>
                <a:buClr>
                  <a:schemeClr val="lt1"/>
                </a:buClr>
                <a:buSzPts val="3400"/>
                <a:buFont typeface="Twentieth Century"/>
                <a:buNone/>
              </a:pPr>
              <a:r>
                <a:rPr b="0" i="0" lang="es-MX" sz="3400" u="none" cap="none" strike="noStrike">
                  <a:solidFill>
                    <a:schemeClr val="dk1"/>
                  </a:solidFill>
                  <a:latin typeface="Twentieth Century"/>
                  <a:ea typeface="Twentieth Century"/>
                  <a:cs typeface="Twentieth Century"/>
                  <a:sym typeface="Twentieth Century"/>
                </a:rPr>
                <a:t>Los otros dos deben ser entregados a la armería al momento de la compra, la cual debe remitir uno de ellos al Re.N.Ar. en el parte trimestral.</a:t>
              </a:r>
              <a:endParaRPr b="0" i="0" sz="3600" u="none" cap="none" strike="noStrike">
                <a:solidFill>
                  <a:schemeClr val="dk1"/>
                </a:solidFill>
                <a:latin typeface="Twentieth Century"/>
                <a:ea typeface="Twentieth Century"/>
                <a:cs typeface="Twentieth Century"/>
                <a:sym typeface="Twentieth Century"/>
              </a:endParaRPr>
            </a:p>
          </p:txBody>
        </p:sp>
      </p:grpSp>
      <p:pic>
        <p:nvPicPr>
          <p:cNvPr id="1102" name="Google Shape;1102;g3a9b860aef9_0_27"/>
          <p:cNvPicPr preferRelativeResize="0"/>
          <p:nvPr/>
        </p:nvPicPr>
        <p:blipFill rotWithShape="1">
          <a:blip r:embed="rId5">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1106" name="Shape 1106"/>
        <p:cNvGrpSpPr/>
        <p:nvPr/>
      </p:nvGrpSpPr>
      <p:grpSpPr>
        <a:xfrm>
          <a:off x="0" y="0"/>
          <a:ext cx="0" cy="0"/>
          <a:chOff x="0" y="0"/>
          <a:chExt cx="0" cy="0"/>
        </a:xfrm>
      </p:grpSpPr>
      <p:sp>
        <p:nvSpPr>
          <p:cNvPr id="1107" name="Google Shape;1107;g3a9b860aef9_0_44"/>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108" name="Google Shape;1108;g3a9b860aef9_0_44"/>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109" name="Google Shape;1109;g3a9b860aef9_0_44"/>
          <p:cNvSpPr txBox="1"/>
          <p:nvPr/>
        </p:nvSpPr>
        <p:spPr>
          <a:xfrm>
            <a:off x="1333500" y="2260549"/>
            <a:ext cx="15621000" cy="163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000"/>
              <a:buFont typeface="Calibri"/>
              <a:buNone/>
            </a:pPr>
            <a:r>
              <a:rPr b="0" i="0" lang="es-MX" sz="5000" u="none" cap="none" strike="noStrike">
                <a:solidFill>
                  <a:schemeClr val="lt1"/>
                </a:solidFill>
                <a:latin typeface="Calibri"/>
                <a:ea typeface="Calibri"/>
                <a:cs typeface="Calibri"/>
                <a:sym typeface="Calibri"/>
              </a:rPr>
              <a:t>CLU Digital y Tenencia Express del personal policial en armerías</a:t>
            </a:r>
            <a:endParaRPr b="0" i="0" sz="5000" u="none" cap="none" strike="noStrike">
              <a:solidFill>
                <a:schemeClr val="lt1"/>
              </a:solidFill>
              <a:latin typeface="Twentieth Century"/>
              <a:ea typeface="Twentieth Century"/>
              <a:cs typeface="Twentieth Century"/>
              <a:sym typeface="Twentieth Century"/>
            </a:endParaRPr>
          </a:p>
        </p:txBody>
      </p:sp>
      <p:pic>
        <p:nvPicPr>
          <p:cNvPr id="1110" name="Google Shape;1110;g3a9b860aef9_0_44"/>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pic>
        <p:nvPicPr>
          <p:cNvPr id="1111" name="Google Shape;1111;g3a9b860aef9_0_44"/>
          <p:cNvPicPr preferRelativeResize="0"/>
          <p:nvPr/>
        </p:nvPicPr>
        <p:blipFill rotWithShape="1">
          <a:blip r:embed="rId5">
            <a:alphaModFix/>
          </a:blip>
          <a:srcRect b="0" l="0" r="0" t="0"/>
          <a:stretch/>
        </p:blipFill>
        <p:spPr>
          <a:xfrm>
            <a:off x="6460638" y="4171525"/>
            <a:ext cx="5366725" cy="496375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1115" name="Shape 1115"/>
        <p:cNvGrpSpPr/>
        <p:nvPr/>
      </p:nvGrpSpPr>
      <p:grpSpPr>
        <a:xfrm>
          <a:off x="0" y="0"/>
          <a:ext cx="0" cy="0"/>
          <a:chOff x="0" y="0"/>
          <a:chExt cx="0" cy="0"/>
        </a:xfrm>
      </p:grpSpPr>
      <p:sp>
        <p:nvSpPr>
          <p:cNvPr id="1116" name="Google Shape;1116;p52"/>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117" name="Google Shape;1117;p52"/>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118" name="Google Shape;1118;p52"/>
          <p:cNvSpPr txBox="1"/>
          <p:nvPr/>
        </p:nvSpPr>
        <p:spPr>
          <a:xfrm>
            <a:off x="1333500" y="2260540"/>
            <a:ext cx="15621000" cy="86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000"/>
              <a:buFont typeface="Calibri"/>
              <a:buNone/>
            </a:pPr>
            <a:r>
              <a:rPr b="0" i="0" lang="es-MX" sz="5000" u="none" cap="none" strike="noStrike">
                <a:solidFill>
                  <a:schemeClr val="lt1"/>
                </a:solidFill>
                <a:latin typeface="Calibri"/>
                <a:ea typeface="Calibri"/>
                <a:cs typeface="Calibri"/>
                <a:sym typeface="Calibri"/>
              </a:rPr>
              <a:t>Aranceles a pagar al Re.N.Ar.</a:t>
            </a:r>
            <a:endParaRPr b="0" i="0" sz="5000" u="none" cap="none" strike="noStrike">
              <a:solidFill>
                <a:schemeClr val="lt1"/>
              </a:solidFill>
              <a:latin typeface="Calibri"/>
              <a:ea typeface="Calibri"/>
              <a:cs typeface="Calibri"/>
              <a:sym typeface="Calibri"/>
            </a:endParaRPr>
          </a:p>
        </p:txBody>
      </p:sp>
      <p:grpSp>
        <p:nvGrpSpPr>
          <p:cNvPr id="1119" name="Google Shape;1119;p52"/>
          <p:cNvGrpSpPr/>
          <p:nvPr/>
        </p:nvGrpSpPr>
        <p:grpSpPr>
          <a:xfrm>
            <a:off x="3513000" y="3861359"/>
            <a:ext cx="11262000" cy="2564279"/>
            <a:chOff x="0" y="16604"/>
            <a:chExt cx="11262000" cy="2564279"/>
          </a:xfrm>
        </p:grpSpPr>
        <p:sp>
          <p:nvSpPr>
            <p:cNvPr id="1120" name="Google Shape;1120;p52"/>
            <p:cNvSpPr/>
            <p:nvPr/>
          </p:nvSpPr>
          <p:spPr>
            <a:xfrm>
              <a:off x="0" y="16604"/>
              <a:ext cx="11262000" cy="1233179"/>
            </a:xfrm>
            <a:prstGeom prst="roundRect">
              <a:avLst>
                <a:gd fmla="val 16667" name="adj"/>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52"/>
            <p:cNvSpPr txBox="1"/>
            <p:nvPr/>
          </p:nvSpPr>
          <p:spPr>
            <a:xfrm>
              <a:off x="60199" y="76803"/>
              <a:ext cx="11141602" cy="1112781"/>
            </a:xfrm>
            <a:prstGeom prst="rect">
              <a:avLst/>
            </a:prstGeom>
            <a:noFill/>
            <a:ln>
              <a:noFill/>
            </a:ln>
          </p:spPr>
          <p:txBody>
            <a:bodyPr anchorCtr="0" anchor="ctr" bIns="129525" lIns="129525" spcFirstLastPara="1" rIns="129525" wrap="square" tIns="129525">
              <a:noAutofit/>
            </a:bodyPr>
            <a:lstStyle/>
            <a:p>
              <a:pPr indent="0" lvl="0" marL="0" marR="0" rtl="0" algn="just">
                <a:lnSpc>
                  <a:spcPct val="90000"/>
                </a:lnSpc>
                <a:spcBef>
                  <a:spcPts val="0"/>
                </a:spcBef>
                <a:spcAft>
                  <a:spcPts val="0"/>
                </a:spcAft>
                <a:buClr>
                  <a:schemeClr val="lt1"/>
                </a:buClr>
                <a:buSzPts val="3400"/>
                <a:buFont typeface="Twentieth Century"/>
                <a:buNone/>
              </a:pPr>
              <a:r>
                <a:rPr b="0" i="0" lang="es-MX" sz="3400" u="none" cap="none" strike="noStrike">
                  <a:solidFill>
                    <a:schemeClr val="lt1"/>
                  </a:solidFill>
                  <a:latin typeface="Twentieth Century"/>
                  <a:ea typeface="Twentieth Century"/>
                  <a:cs typeface="Twentieth Century"/>
                  <a:sym typeface="Twentieth Century"/>
                </a:rPr>
                <a:t>Solicitud de inscripción y reinscripción de entidades de tiro: </a:t>
              </a:r>
              <a:r>
                <a:rPr b="1" i="0" lang="es-MX" sz="3400" u="none" cap="none" strike="noStrike">
                  <a:solidFill>
                    <a:schemeClr val="lt1"/>
                  </a:solidFill>
                  <a:latin typeface="Twentieth Century"/>
                  <a:ea typeface="Twentieth Century"/>
                  <a:cs typeface="Twentieth Century"/>
                  <a:sym typeface="Twentieth Century"/>
                </a:rPr>
                <a:t>50.000 pesos argentinos</a:t>
              </a:r>
              <a:r>
                <a:rPr b="0" i="0" lang="es-MX" sz="3400" u="none" cap="none" strike="noStrike">
                  <a:solidFill>
                    <a:schemeClr val="lt1"/>
                  </a:solidFill>
                  <a:latin typeface="Twentieth Century"/>
                  <a:ea typeface="Twentieth Century"/>
                  <a:cs typeface="Twentieth Century"/>
                  <a:sym typeface="Twentieth Century"/>
                </a:rPr>
                <a:t>.</a:t>
              </a:r>
              <a:endParaRPr b="0" i="0" sz="3400" u="none" cap="none" strike="noStrike">
                <a:solidFill>
                  <a:schemeClr val="lt1"/>
                </a:solidFill>
                <a:latin typeface="Twentieth Century"/>
                <a:ea typeface="Twentieth Century"/>
                <a:cs typeface="Twentieth Century"/>
                <a:sym typeface="Twentieth Century"/>
              </a:endParaRPr>
            </a:p>
          </p:txBody>
        </p:sp>
        <p:sp>
          <p:nvSpPr>
            <p:cNvPr id="1122" name="Google Shape;1122;p52"/>
            <p:cNvSpPr/>
            <p:nvPr/>
          </p:nvSpPr>
          <p:spPr>
            <a:xfrm>
              <a:off x="0" y="1347704"/>
              <a:ext cx="11262000" cy="1233179"/>
            </a:xfrm>
            <a:prstGeom prst="roundRect">
              <a:avLst>
                <a:gd fmla="val 16667" name="adj"/>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p52"/>
            <p:cNvSpPr txBox="1"/>
            <p:nvPr/>
          </p:nvSpPr>
          <p:spPr>
            <a:xfrm>
              <a:off x="60199" y="1407903"/>
              <a:ext cx="11141602" cy="1112781"/>
            </a:xfrm>
            <a:prstGeom prst="rect">
              <a:avLst/>
            </a:prstGeom>
            <a:noFill/>
            <a:ln>
              <a:noFill/>
            </a:ln>
          </p:spPr>
          <p:txBody>
            <a:bodyPr anchorCtr="0" anchor="ctr" bIns="129525" lIns="129525" spcFirstLastPara="1" rIns="129525" wrap="square" tIns="129525">
              <a:noAutofit/>
            </a:bodyPr>
            <a:lstStyle/>
            <a:p>
              <a:pPr indent="0" lvl="0" marL="0" marR="0" rtl="0" algn="just">
                <a:lnSpc>
                  <a:spcPct val="90000"/>
                </a:lnSpc>
                <a:spcBef>
                  <a:spcPts val="0"/>
                </a:spcBef>
                <a:spcAft>
                  <a:spcPts val="0"/>
                </a:spcAft>
                <a:buClr>
                  <a:schemeClr val="lt1"/>
                </a:buClr>
                <a:buSzPts val="3400"/>
                <a:buFont typeface="Twentieth Century"/>
                <a:buNone/>
              </a:pPr>
              <a:r>
                <a:rPr b="0" i="0" lang="es-MX" sz="3400" u="none" cap="none" strike="noStrike">
                  <a:solidFill>
                    <a:schemeClr val="lt1"/>
                  </a:solidFill>
                  <a:latin typeface="Twentieth Century"/>
                  <a:ea typeface="Twentieth Century"/>
                  <a:cs typeface="Twentieth Century"/>
                  <a:sym typeface="Twentieth Century"/>
                </a:rPr>
                <a:t>Solicitud de libros de registro: </a:t>
              </a:r>
              <a:r>
                <a:rPr b="1" i="0" lang="es-MX" sz="3400" u="none" cap="none" strike="noStrike">
                  <a:solidFill>
                    <a:schemeClr val="lt1"/>
                  </a:solidFill>
                  <a:latin typeface="Twentieth Century"/>
                  <a:ea typeface="Twentieth Century"/>
                  <a:cs typeface="Twentieth Century"/>
                  <a:sym typeface="Twentieth Century"/>
                </a:rPr>
                <a:t>10.000 pesos argentinos</a:t>
              </a:r>
              <a:r>
                <a:rPr b="0" i="0" lang="es-MX" sz="3400" u="none" cap="none" strike="noStrike">
                  <a:solidFill>
                    <a:schemeClr val="lt1"/>
                  </a:solidFill>
                  <a:latin typeface="Twentieth Century"/>
                  <a:ea typeface="Twentieth Century"/>
                  <a:cs typeface="Twentieth Century"/>
                  <a:sym typeface="Twentieth Century"/>
                </a:rPr>
                <a:t>.</a:t>
              </a:r>
              <a:endParaRPr b="0" i="0" sz="3400" u="none" cap="none" strike="noStrike">
                <a:solidFill>
                  <a:schemeClr val="lt1"/>
                </a:solidFill>
                <a:latin typeface="Twentieth Century"/>
                <a:ea typeface="Twentieth Century"/>
                <a:cs typeface="Twentieth Century"/>
                <a:sym typeface="Twentieth Century"/>
              </a:endParaRPr>
            </a:p>
          </p:txBody>
        </p:sp>
      </p:grpSp>
      <p:pic>
        <p:nvPicPr>
          <p:cNvPr id="1124" name="Google Shape;1124;p52"/>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8" name="Shape 1128"/>
        <p:cNvGrpSpPr/>
        <p:nvPr/>
      </p:nvGrpSpPr>
      <p:grpSpPr>
        <a:xfrm>
          <a:off x="0" y="0"/>
          <a:ext cx="0" cy="0"/>
          <a:chOff x="0" y="0"/>
          <a:chExt cx="0" cy="0"/>
        </a:xfrm>
      </p:grpSpPr>
      <p:sp>
        <p:nvSpPr>
          <p:cNvPr id="1129" name="Google Shape;1129;p53"/>
          <p:cNvSpPr/>
          <p:nvPr/>
        </p:nvSpPr>
        <p:spPr>
          <a:xfrm>
            <a:off x="11658600" y="9100187"/>
            <a:ext cx="10400044" cy="2793064"/>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130" name="Google Shape;1130;p53"/>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131" name="Google Shape;1131;p53"/>
          <p:cNvSpPr txBox="1"/>
          <p:nvPr/>
        </p:nvSpPr>
        <p:spPr>
          <a:xfrm>
            <a:off x="2947500" y="5974188"/>
            <a:ext cx="12393000" cy="939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7F7F7F"/>
              </a:buClr>
              <a:buSzPts val="5500"/>
              <a:buFont typeface="Twentieth Century"/>
              <a:buNone/>
            </a:pPr>
            <a:r>
              <a:rPr b="1" i="0" lang="es-MX" sz="5500" u="none" cap="none" strike="noStrike">
                <a:solidFill>
                  <a:srgbClr val="7F7F7F"/>
                </a:solidFill>
                <a:latin typeface="Twentieth Century"/>
                <a:ea typeface="Twentieth Century"/>
                <a:cs typeface="Twentieth Century"/>
                <a:sym typeface="Twentieth Century"/>
              </a:rPr>
              <a:t>Digesto normativo actualizado</a:t>
            </a:r>
            <a:endParaRPr b="1" i="0" sz="5500" u="none" cap="none" strike="noStrike">
              <a:solidFill>
                <a:srgbClr val="7F7F7F"/>
              </a:solidFill>
              <a:latin typeface="Twentieth Century"/>
              <a:ea typeface="Twentieth Century"/>
              <a:cs typeface="Twentieth Century"/>
              <a:sym typeface="Twentieth Century"/>
            </a:endParaRPr>
          </a:p>
        </p:txBody>
      </p:sp>
      <p:sp>
        <p:nvSpPr>
          <p:cNvPr id="1132" name="Google Shape;1132;p53"/>
          <p:cNvSpPr txBox="1"/>
          <p:nvPr/>
        </p:nvSpPr>
        <p:spPr>
          <a:xfrm>
            <a:off x="14935200" y="9595419"/>
            <a:ext cx="40386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4000"/>
              <a:buFont typeface="Calibri"/>
              <a:buNone/>
            </a:pPr>
            <a:r>
              <a:rPr b="1" i="0" lang="es-MX" sz="4000" u="none" cap="none" strike="noStrike">
                <a:solidFill>
                  <a:srgbClr val="FFFFFF"/>
                </a:solidFill>
                <a:latin typeface="Calibri"/>
                <a:ea typeface="Calibri"/>
                <a:cs typeface="Calibri"/>
                <a:sym typeface="Calibri"/>
              </a:rPr>
              <a:t>2025</a:t>
            </a:r>
            <a:endParaRPr b="1" i="0" sz="4000" u="none" cap="none" strike="noStrike">
              <a:solidFill>
                <a:srgbClr val="FFFFFF"/>
              </a:solidFill>
              <a:latin typeface="Calibri"/>
              <a:ea typeface="Calibri"/>
              <a:cs typeface="Calibri"/>
              <a:sym typeface="Calibri"/>
            </a:endParaRPr>
          </a:p>
        </p:txBody>
      </p:sp>
      <p:pic>
        <p:nvPicPr>
          <p:cNvPr id="1133" name="Google Shape;1133;p53"/>
          <p:cNvPicPr preferRelativeResize="0"/>
          <p:nvPr/>
        </p:nvPicPr>
        <p:blipFill rotWithShape="1">
          <a:blip r:embed="rId4">
            <a:alphaModFix/>
          </a:blip>
          <a:srcRect b="0" l="0" r="0" t="0"/>
          <a:stretch/>
        </p:blipFill>
        <p:spPr>
          <a:xfrm>
            <a:off x="7644035" y="1423141"/>
            <a:ext cx="2999915" cy="4156605"/>
          </a:xfrm>
          <a:prstGeom prst="rect">
            <a:avLst/>
          </a:prstGeom>
          <a:noFill/>
          <a:ln>
            <a:noFill/>
          </a:ln>
        </p:spPr>
      </p:pic>
      <p:pic>
        <p:nvPicPr>
          <p:cNvPr id="1134" name="Google Shape;1134;p53"/>
          <p:cNvPicPr preferRelativeResize="0"/>
          <p:nvPr/>
        </p:nvPicPr>
        <p:blipFill rotWithShape="1">
          <a:blip r:embed="rId5">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1138" name="Shape 1138"/>
        <p:cNvGrpSpPr/>
        <p:nvPr/>
      </p:nvGrpSpPr>
      <p:grpSpPr>
        <a:xfrm>
          <a:off x="0" y="0"/>
          <a:ext cx="0" cy="0"/>
          <a:chOff x="0" y="0"/>
          <a:chExt cx="0" cy="0"/>
        </a:xfrm>
      </p:grpSpPr>
      <p:sp>
        <p:nvSpPr>
          <p:cNvPr id="1139" name="Google Shape;1139;p54"/>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140" name="Google Shape;1140;p54"/>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141" name="Google Shape;1141;p54"/>
          <p:cNvSpPr txBox="1"/>
          <p:nvPr/>
        </p:nvSpPr>
        <p:spPr>
          <a:xfrm>
            <a:off x="2011350" y="2260550"/>
            <a:ext cx="12788400" cy="86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000"/>
              <a:buFont typeface="Calibri"/>
              <a:buNone/>
            </a:pPr>
            <a:r>
              <a:rPr b="0" i="0" lang="es-MX" sz="5000" u="none" cap="none" strike="noStrike">
                <a:solidFill>
                  <a:schemeClr val="lt1"/>
                </a:solidFill>
                <a:latin typeface="Calibri"/>
                <a:ea typeface="Calibri"/>
                <a:cs typeface="Calibri"/>
                <a:sym typeface="Calibri"/>
              </a:rPr>
              <a:t>Normativa general de aplicación</a:t>
            </a:r>
            <a:endParaRPr b="0" i="0" sz="5000" u="none" cap="none" strike="noStrike">
              <a:solidFill>
                <a:schemeClr val="lt1"/>
              </a:solidFill>
              <a:latin typeface="Calibri"/>
              <a:ea typeface="Calibri"/>
              <a:cs typeface="Calibri"/>
              <a:sym typeface="Calibri"/>
            </a:endParaRPr>
          </a:p>
        </p:txBody>
      </p:sp>
      <p:pic>
        <p:nvPicPr>
          <p:cNvPr id="1142" name="Google Shape;1142;p54"/>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grpSp>
        <p:nvGrpSpPr>
          <p:cNvPr id="1143" name="Google Shape;1143;p54"/>
          <p:cNvGrpSpPr/>
          <p:nvPr/>
        </p:nvGrpSpPr>
        <p:grpSpPr>
          <a:xfrm>
            <a:off x="3435987" y="3860746"/>
            <a:ext cx="9939124" cy="4658188"/>
            <a:chOff x="2452887" y="1397"/>
            <a:chExt cx="9939124" cy="4658188"/>
          </a:xfrm>
        </p:grpSpPr>
        <p:sp>
          <p:nvSpPr>
            <p:cNvPr id="1144" name="Google Shape;1144;p54"/>
            <p:cNvSpPr/>
            <p:nvPr/>
          </p:nvSpPr>
          <p:spPr>
            <a:xfrm>
              <a:off x="7267151" y="1776462"/>
              <a:ext cx="3416574" cy="812989"/>
            </a:xfrm>
            <a:custGeom>
              <a:rect b="b" l="l" r="r" t="t"/>
              <a:pathLst>
                <a:path extrusionOk="0" h="120000" w="120000">
                  <a:moveTo>
                    <a:pt x="0" y="0"/>
                  </a:moveTo>
                  <a:lnTo>
                    <a:pt x="0" y="81776"/>
                  </a:lnTo>
                  <a:lnTo>
                    <a:pt x="120000" y="81776"/>
                  </a:lnTo>
                  <a:lnTo>
                    <a:pt x="120000" y="120000"/>
                  </a:lnTo>
                </a:path>
              </a:pathLst>
            </a:custGeom>
            <a:noFill/>
            <a:ln cap="flat" cmpd="sng" w="15875">
              <a:solidFill>
                <a:srgbClr val="374E8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5" name="Google Shape;1145;p54"/>
            <p:cNvSpPr/>
            <p:nvPr/>
          </p:nvSpPr>
          <p:spPr>
            <a:xfrm>
              <a:off x="7221431" y="1776462"/>
              <a:ext cx="91440" cy="812989"/>
            </a:xfrm>
            <a:custGeom>
              <a:rect b="b" l="l" r="r" t="t"/>
              <a:pathLst>
                <a:path extrusionOk="0" h="120000" w="120000">
                  <a:moveTo>
                    <a:pt x="60000" y="0"/>
                  </a:moveTo>
                  <a:lnTo>
                    <a:pt x="60000" y="120000"/>
                  </a:lnTo>
                </a:path>
              </a:pathLst>
            </a:custGeom>
            <a:noFill/>
            <a:ln cap="flat" cmpd="sng" w="15875">
              <a:solidFill>
                <a:srgbClr val="374E8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6" name="Google Shape;1146;p54"/>
            <p:cNvSpPr/>
            <p:nvPr/>
          </p:nvSpPr>
          <p:spPr>
            <a:xfrm>
              <a:off x="3850577" y="1776462"/>
              <a:ext cx="3416574" cy="812989"/>
            </a:xfrm>
            <a:custGeom>
              <a:rect b="b" l="l" r="r" t="t"/>
              <a:pathLst>
                <a:path extrusionOk="0" h="120000" w="120000">
                  <a:moveTo>
                    <a:pt x="120000" y="0"/>
                  </a:moveTo>
                  <a:lnTo>
                    <a:pt x="120000" y="81776"/>
                  </a:lnTo>
                  <a:lnTo>
                    <a:pt x="0" y="81776"/>
                  </a:lnTo>
                  <a:lnTo>
                    <a:pt x="0" y="120000"/>
                  </a:lnTo>
                </a:path>
              </a:pathLst>
            </a:custGeom>
            <a:noFill/>
            <a:ln cap="flat" cmpd="sng" w="15875">
              <a:solidFill>
                <a:srgbClr val="374E8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7" name="Google Shape;1147;p54"/>
            <p:cNvSpPr/>
            <p:nvPr/>
          </p:nvSpPr>
          <p:spPr>
            <a:xfrm>
              <a:off x="5869461" y="1397"/>
              <a:ext cx="2795378" cy="1775065"/>
            </a:xfrm>
            <a:prstGeom prst="roundRect">
              <a:avLst>
                <a:gd fmla="val 10000" name="adj"/>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p54"/>
            <p:cNvSpPr/>
            <p:nvPr/>
          </p:nvSpPr>
          <p:spPr>
            <a:xfrm>
              <a:off x="6180059" y="296465"/>
              <a:ext cx="2795378" cy="1775065"/>
            </a:xfrm>
            <a:prstGeom prst="roundRect">
              <a:avLst>
                <a:gd fmla="val 10000" name="adj"/>
              </a:avLst>
            </a:prstGeom>
            <a:solidFill>
              <a:schemeClr val="lt1">
                <a:alpha val="89411"/>
              </a:schemeClr>
            </a:solidFill>
            <a:ln cap="flat" cmpd="sng" w="158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54"/>
            <p:cNvSpPr txBox="1"/>
            <p:nvPr/>
          </p:nvSpPr>
          <p:spPr>
            <a:xfrm>
              <a:off x="6232049" y="348455"/>
              <a:ext cx="2691398" cy="1671085"/>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Twentieth Century"/>
                <a:buNone/>
              </a:pPr>
              <a:r>
                <a:rPr b="0" i="0" lang="es-MX" sz="2300" u="none" cap="none" strike="noStrike">
                  <a:solidFill>
                    <a:schemeClr val="dk1"/>
                  </a:solidFill>
                  <a:latin typeface="Twentieth Century"/>
                  <a:ea typeface="Twentieth Century"/>
                  <a:cs typeface="Twentieth Century"/>
                  <a:sym typeface="Twentieth Century"/>
                </a:rPr>
                <a:t>La normativa general de aplicación a la que refiere al presente protocolo es la siguiente:</a:t>
              </a:r>
              <a:endParaRPr b="0" i="0" sz="2300" u="none" cap="none" strike="noStrike">
                <a:solidFill>
                  <a:schemeClr val="dk1"/>
                </a:solidFill>
                <a:latin typeface="Twentieth Century"/>
                <a:ea typeface="Twentieth Century"/>
                <a:cs typeface="Twentieth Century"/>
                <a:sym typeface="Twentieth Century"/>
              </a:endParaRPr>
            </a:p>
          </p:txBody>
        </p:sp>
        <p:sp>
          <p:nvSpPr>
            <p:cNvPr id="1150" name="Google Shape;1150;p54"/>
            <p:cNvSpPr/>
            <p:nvPr/>
          </p:nvSpPr>
          <p:spPr>
            <a:xfrm>
              <a:off x="2452887" y="2589452"/>
              <a:ext cx="2795378" cy="1775065"/>
            </a:xfrm>
            <a:prstGeom prst="roundRect">
              <a:avLst>
                <a:gd fmla="val 10000" name="adj"/>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54"/>
            <p:cNvSpPr/>
            <p:nvPr/>
          </p:nvSpPr>
          <p:spPr>
            <a:xfrm>
              <a:off x="2763485" y="2884520"/>
              <a:ext cx="2795378" cy="1775065"/>
            </a:xfrm>
            <a:prstGeom prst="roundRect">
              <a:avLst>
                <a:gd fmla="val 10000" name="adj"/>
              </a:avLst>
            </a:prstGeom>
            <a:solidFill>
              <a:schemeClr val="lt1">
                <a:alpha val="89411"/>
              </a:schemeClr>
            </a:solidFill>
            <a:ln cap="flat" cmpd="sng" w="158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54"/>
            <p:cNvSpPr txBox="1"/>
            <p:nvPr/>
          </p:nvSpPr>
          <p:spPr>
            <a:xfrm>
              <a:off x="2815475" y="2936510"/>
              <a:ext cx="2691398" cy="1671085"/>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Twentieth Century"/>
                <a:buNone/>
              </a:pPr>
              <a:r>
                <a:rPr b="0" i="0" lang="es-MX" sz="2300" u="none" cap="none" strike="noStrike">
                  <a:solidFill>
                    <a:schemeClr val="dk1"/>
                  </a:solidFill>
                  <a:latin typeface="Twentieth Century"/>
                  <a:ea typeface="Twentieth Century"/>
                  <a:cs typeface="Twentieth Century"/>
                  <a:sym typeface="Twentieth Century"/>
                </a:rPr>
                <a:t>Ley Nacional de Armas y Explosivos N° 20.429.</a:t>
              </a:r>
              <a:endParaRPr b="0" i="0" sz="2300" u="none" cap="none" strike="noStrike">
                <a:solidFill>
                  <a:schemeClr val="dk1"/>
                </a:solidFill>
                <a:latin typeface="Twentieth Century"/>
                <a:ea typeface="Twentieth Century"/>
                <a:cs typeface="Twentieth Century"/>
                <a:sym typeface="Twentieth Century"/>
              </a:endParaRPr>
            </a:p>
          </p:txBody>
        </p:sp>
        <p:sp>
          <p:nvSpPr>
            <p:cNvPr id="1153" name="Google Shape;1153;p54"/>
            <p:cNvSpPr/>
            <p:nvPr/>
          </p:nvSpPr>
          <p:spPr>
            <a:xfrm>
              <a:off x="5869461" y="2589452"/>
              <a:ext cx="2795378" cy="1775065"/>
            </a:xfrm>
            <a:prstGeom prst="roundRect">
              <a:avLst>
                <a:gd fmla="val 10000" name="adj"/>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54"/>
            <p:cNvSpPr/>
            <p:nvPr/>
          </p:nvSpPr>
          <p:spPr>
            <a:xfrm>
              <a:off x="6180059" y="2884520"/>
              <a:ext cx="2795378" cy="1775065"/>
            </a:xfrm>
            <a:prstGeom prst="roundRect">
              <a:avLst>
                <a:gd fmla="val 10000" name="adj"/>
              </a:avLst>
            </a:prstGeom>
            <a:solidFill>
              <a:schemeClr val="lt1">
                <a:alpha val="89411"/>
              </a:schemeClr>
            </a:solidFill>
            <a:ln cap="flat" cmpd="sng" w="158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54"/>
            <p:cNvSpPr txBox="1"/>
            <p:nvPr/>
          </p:nvSpPr>
          <p:spPr>
            <a:xfrm>
              <a:off x="6232049" y="2936510"/>
              <a:ext cx="2691398" cy="1671085"/>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Twentieth Century"/>
                <a:buNone/>
              </a:pPr>
              <a:r>
                <a:rPr b="0" i="0" lang="es-MX" sz="2300" u="none" cap="none" strike="noStrike">
                  <a:solidFill>
                    <a:schemeClr val="dk1"/>
                  </a:solidFill>
                  <a:latin typeface="Twentieth Century"/>
                  <a:ea typeface="Twentieth Century"/>
                  <a:cs typeface="Twentieth Century"/>
                  <a:sym typeface="Twentieth Century"/>
                </a:rPr>
                <a:t>Disposición 315/2007 - ‘Manual Entidades de Tiro RENAR (M.E.T.) - edición 2007’.</a:t>
              </a:r>
              <a:endParaRPr b="0" i="0" sz="2300" u="none" cap="none" strike="noStrike">
                <a:solidFill>
                  <a:schemeClr val="dk1"/>
                </a:solidFill>
                <a:latin typeface="Twentieth Century"/>
                <a:ea typeface="Twentieth Century"/>
                <a:cs typeface="Twentieth Century"/>
                <a:sym typeface="Twentieth Century"/>
              </a:endParaRPr>
            </a:p>
          </p:txBody>
        </p:sp>
        <p:sp>
          <p:nvSpPr>
            <p:cNvPr id="1156" name="Google Shape;1156;p54"/>
            <p:cNvSpPr/>
            <p:nvPr/>
          </p:nvSpPr>
          <p:spPr>
            <a:xfrm>
              <a:off x="9286035" y="2589452"/>
              <a:ext cx="2795378" cy="1775065"/>
            </a:xfrm>
            <a:prstGeom prst="roundRect">
              <a:avLst>
                <a:gd fmla="val 10000" name="adj"/>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54"/>
            <p:cNvSpPr/>
            <p:nvPr/>
          </p:nvSpPr>
          <p:spPr>
            <a:xfrm>
              <a:off x="9596633" y="2884520"/>
              <a:ext cx="2795378" cy="1775065"/>
            </a:xfrm>
            <a:prstGeom prst="roundRect">
              <a:avLst>
                <a:gd fmla="val 10000" name="adj"/>
              </a:avLst>
            </a:prstGeom>
            <a:solidFill>
              <a:schemeClr val="lt1">
                <a:alpha val="89411"/>
              </a:schemeClr>
            </a:solidFill>
            <a:ln cap="flat" cmpd="sng" w="158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54"/>
            <p:cNvSpPr txBox="1"/>
            <p:nvPr/>
          </p:nvSpPr>
          <p:spPr>
            <a:xfrm>
              <a:off x="9648623" y="2936510"/>
              <a:ext cx="2691398" cy="1671085"/>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Twentieth Century"/>
                <a:buNone/>
              </a:pPr>
              <a:r>
                <a:rPr b="0" i="0" lang="es-MX" sz="2300" u="none" cap="none" strike="noStrike">
                  <a:solidFill>
                    <a:schemeClr val="dk1"/>
                  </a:solidFill>
                  <a:latin typeface="Twentieth Century"/>
                  <a:ea typeface="Twentieth Century"/>
                  <a:cs typeface="Twentieth Century"/>
                  <a:sym typeface="Twentieth Century"/>
                </a:rPr>
                <a:t>Decreto N° 395/75 - Reglamentación de la Ley Nacional de Armas y Explosivos 20.429.</a:t>
              </a:r>
              <a:endParaRPr b="0" i="0" sz="2300" u="none" cap="none" strike="noStrike">
                <a:solidFill>
                  <a:schemeClr val="dk1"/>
                </a:solidFill>
                <a:latin typeface="Twentieth Century"/>
                <a:ea typeface="Twentieth Century"/>
                <a:cs typeface="Twentieth Century"/>
                <a:sym typeface="Twentieth Century"/>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311" name="Shape 311"/>
        <p:cNvGrpSpPr/>
        <p:nvPr/>
      </p:nvGrpSpPr>
      <p:grpSpPr>
        <a:xfrm>
          <a:off x="0" y="0"/>
          <a:ext cx="0" cy="0"/>
          <a:chOff x="0" y="0"/>
          <a:chExt cx="0" cy="0"/>
        </a:xfrm>
      </p:grpSpPr>
      <p:sp>
        <p:nvSpPr>
          <p:cNvPr id="312" name="Google Shape;312;p6"/>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13" name="Google Shape;313;p6"/>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14" name="Google Shape;314;p6"/>
          <p:cNvSpPr txBox="1"/>
          <p:nvPr/>
        </p:nvSpPr>
        <p:spPr>
          <a:xfrm>
            <a:off x="1257300" y="3878856"/>
            <a:ext cx="15773400" cy="339576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6600"/>
              <a:buFont typeface="Calibri"/>
              <a:buNone/>
            </a:pPr>
            <a:r>
              <a:rPr b="1" i="0" lang="es-MX" sz="6600" u="none" cap="none" strike="noStrike">
                <a:solidFill>
                  <a:schemeClr val="lt1"/>
                </a:solidFill>
                <a:latin typeface="Calibri"/>
                <a:ea typeface="Calibri"/>
                <a:cs typeface="Calibri"/>
                <a:sym typeface="Calibri"/>
              </a:rPr>
              <a:t>Medidas de seguridad y recomendaciones de modernización</a:t>
            </a:r>
            <a:endParaRPr b="1" i="0" sz="66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1000"/>
              </a:spcAft>
              <a:buClr>
                <a:schemeClr val="lt1"/>
              </a:buClr>
              <a:buSzPts val="6600"/>
              <a:buFont typeface="Calibri"/>
              <a:buNone/>
            </a:pPr>
            <a:r>
              <a:rPr b="1" i="0" lang="es-MX" sz="6600" u="none" cap="none" strike="noStrike">
                <a:solidFill>
                  <a:schemeClr val="lt1"/>
                </a:solidFill>
                <a:latin typeface="Calibri"/>
                <a:ea typeface="Calibri"/>
                <a:cs typeface="Calibri"/>
                <a:sym typeface="Calibri"/>
              </a:rPr>
              <a:t>Módulo 1: Polígonos de Tiro Abiertos</a:t>
            </a:r>
            <a:endParaRPr b="1" i="0" sz="6600" u="none" cap="none" strike="noStrike">
              <a:solidFill>
                <a:schemeClr val="lt1"/>
              </a:solidFill>
              <a:latin typeface="Twentieth Century"/>
              <a:ea typeface="Twentieth Century"/>
              <a:cs typeface="Twentieth Century"/>
              <a:sym typeface="Twentieth Century"/>
            </a:endParaRPr>
          </a:p>
        </p:txBody>
      </p:sp>
      <p:pic>
        <p:nvPicPr>
          <p:cNvPr id="315" name="Google Shape;315;p6"/>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1162" name="Shape 1162"/>
        <p:cNvGrpSpPr/>
        <p:nvPr/>
      </p:nvGrpSpPr>
      <p:grpSpPr>
        <a:xfrm>
          <a:off x="0" y="0"/>
          <a:ext cx="0" cy="0"/>
          <a:chOff x="0" y="0"/>
          <a:chExt cx="0" cy="0"/>
        </a:xfrm>
      </p:grpSpPr>
      <p:sp>
        <p:nvSpPr>
          <p:cNvPr id="1163" name="Google Shape;1163;p55"/>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164" name="Google Shape;1164;p55"/>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165" name="Google Shape;1165;p55"/>
          <p:cNvSpPr txBox="1"/>
          <p:nvPr/>
        </p:nvSpPr>
        <p:spPr>
          <a:xfrm>
            <a:off x="2224500" y="2234825"/>
            <a:ext cx="13839000" cy="86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000"/>
              <a:buFont typeface="Calibri"/>
              <a:buNone/>
            </a:pPr>
            <a:r>
              <a:rPr b="0" i="0" lang="es-MX" sz="5000" u="none" cap="none" strike="noStrike">
                <a:solidFill>
                  <a:schemeClr val="lt1"/>
                </a:solidFill>
                <a:latin typeface="Calibri"/>
                <a:ea typeface="Calibri"/>
                <a:cs typeface="Calibri"/>
                <a:sym typeface="Calibri"/>
              </a:rPr>
              <a:t>Actualización normativa</a:t>
            </a:r>
            <a:endParaRPr b="0" i="0" sz="5000" u="none" cap="none" strike="noStrike">
              <a:solidFill>
                <a:schemeClr val="lt1"/>
              </a:solidFill>
              <a:latin typeface="Calibri"/>
              <a:ea typeface="Calibri"/>
              <a:cs typeface="Calibri"/>
              <a:sym typeface="Calibri"/>
            </a:endParaRPr>
          </a:p>
        </p:txBody>
      </p:sp>
      <p:grpSp>
        <p:nvGrpSpPr>
          <p:cNvPr id="1166" name="Google Shape;1166;p55"/>
          <p:cNvGrpSpPr/>
          <p:nvPr/>
        </p:nvGrpSpPr>
        <p:grpSpPr>
          <a:xfrm>
            <a:off x="1257300" y="3431876"/>
            <a:ext cx="15773400" cy="5884447"/>
            <a:chOff x="0" y="2876"/>
            <a:chExt cx="15773400" cy="5884447"/>
          </a:xfrm>
        </p:grpSpPr>
        <p:cxnSp>
          <p:nvCxnSpPr>
            <p:cNvPr id="1167" name="Google Shape;1167;p55"/>
            <p:cNvCxnSpPr/>
            <p:nvPr/>
          </p:nvCxnSpPr>
          <p:spPr>
            <a:xfrm>
              <a:off x="0" y="2876"/>
              <a:ext cx="157734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1168" name="Google Shape;1168;p55"/>
            <p:cNvSpPr/>
            <p:nvPr/>
          </p:nvSpPr>
          <p:spPr>
            <a:xfrm>
              <a:off x="0" y="2876"/>
              <a:ext cx="15773400" cy="196148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55"/>
            <p:cNvSpPr txBox="1"/>
            <p:nvPr/>
          </p:nvSpPr>
          <p:spPr>
            <a:xfrm>
              <a:off x="0" y="2876"/>
              <a:ext cx="15773400" cy="1961482"/>
            </a:xfrm>
            <a:prstGeom prst="rect">
              <a:avLst/>
            </a:prstGeom>
            <a:noFill/>
            <a:ln>
              <a:noFill/>
            </a:ln>
          </p:spPr>
          <p:txBody>
            <a:bodyPr anchorCtr="0" anchor="t" bIns="114300" lIns="114300" spcFirstLastPara="1" rIns="114300" wrap="square" tIns="114300">
              <a:noAutofit/>
            </a:bodyPr>
            <a:lstStyle/>
            <a:p>
              <a:pPr indent="0" lvl="0" marL="0" marR="0" rtl="0" algn="just">
                <a:lnSpc>
                  <a:spcPct val="90000"/>
                </a:lnSpc>
                <a:spcBef>
                  <a:spcPts val="0"/>
                </a:spcBef>
                <a:spcAft>
                  <a:spcPts val="0"/>
                </a:spcAft>
                <a:buClr>
                  <a:schemeClr val="lt1"/>
                </a:buClr>
                <a:buSzPts val="3000"/>
                <a:buFont typeface="Twentieth Century"/>
                <a:buNone/>
              </a:pPr>
              <a:r>
                <a:rPr b="1" i="0" lang="es-MX" sz="3000" u="sng" cap="none" strike="noStrike">
                  <a:solidFill>
                    <a:schemeClr val="lt1"/>
                  </a:solidFill>
                  <a:latin typeface="Twentieth Century"/>
                  <a:ea typeface="Twentieth Century"/>
                  <a:cs typeface="Twentieth Century"/>
                  <a:sym typeface="Twentieth Century"/>
                </a:rPr>
                <a:t>Resolución 126/2024 A.N.Ma.C.</a:t>
              </a:r>
              <a:r>
                <a:rPr b="0" i="0" lang="es-MX" sz="3000" u="none" cap="none" strike="noStrike">
                  <a:solidFill>
                    <a:schemeClr val="lt1"/>
                  </a:solidFill>
                  <a:latin typeface="Twentieth Century"/>
                  <a:ea typeface="Twentieth Century"/>
                  <a:cs typeface="Twentieth Century"/>
                  <a:sym typeface="Twentieth Century"/>
                </a:rPr>
                <a:t> - Dispensa de realizar la evaluación para instructores de tiro a quienes soliciten la renovación de la condición de Instructor de Tiro en las categorías ITB, ITC e ITE dentro de los 90 días anteriores a su vencimiento. Del mismo modo, se encuentran dispensados quienes revistan en la categoría ITA y mantengan su condición vigente al momento de su reinscripción</a:t>
              </a:r>
              <a:endParaRPr b="0" i="0" sz="3000" u="none" cap="none" strike="noStrike">
                <a:solidFill>
                  <a:schemeClr val="lt1"/>
                </a:solidFill>
                <a:latin typeface="Twentieth Century"/>
                <a:ea typeface="Twentieth Century"/>
                <a:cs typeface="Twentieth Century"/>
                <a:sym typeface="Twentieth Century"/>
              </a:endParaRPr>
            </a:p>
          </p:txBody>
        </p:sp>
        <p:cxnSp>
          <p:nvCxnSpPr>
            <p:cNvPr id="1170" name="Google Shape;1170;p55"/>
            <p:cNvCxnSpPr/>
            <p:nvPr/>
          </p:nvCxnSpPr>
          <p:spPr>
            <a:xfrm>
              <a:off x="0" y="1964358"/>
              <a:ext cx="157734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1171" name="Google Shape;1171;p55"/>
            <p:cNvSpPr/>
            <p:nvPr/>
          </p:nvSpPr>
          <p:spPr>
            <a:xfrm>
              <a:off x="0" y="1964358"/>
              <a:ext cx="15773400" cy="196148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55"/>
            <p:cNvSpPr txBox="1"/>
            <p:nvPr/>
          </p:nvSpPr>
          <p:spPr>
            <a:xfrm>
              <a:off x="0" y="1964358"/>
              <a:ext cx="15773400" cy="1961482"/>
            </a:xfrm>
            <a:prstGeom prst="rect">
              <a:avLst/>
            </a:prstGeom>
            <a:noFill/>
            <a:ln>
              <a:noFill/>
            </a:ln>
          </p:spPr>
          <p:txBody>
            <a:bodyPr anchorCtr="0" anchor="t" bIns="114300" lIns="114300" spcFirstLastPara="1" rIns="114300" wrap="square" tIns="114300">
              <a:noAutofit/>
            </a:bodyPr>
            <a:lstStyle/>
            <a:p>
              <a:pPr indent="0" lvl="0" marL="0" marR="0" rtl="0" algn="just">
                <a:lnSpc>
                  <a:spcPct val="90000"/>
                </a:lnSpc>
                <a:spcBef>
                  <a:spcPts val="0"/>
                </a:spcBef>
                <a:spcAft>
                  <a:spcPts val="0"/>
                </a:spcAft>
                <a:buClr>
                  <a:schemeClr val="lt1"/>
                </a:buClr>
                <a:buSzPts val="3000"/>
                <a:buFont typeface="Twentieth Century"/>
                <a:buNone/>
              </a:pPr>
              <a:r>
                <a:rPr b="1" i="0" lang="es-MX" sz="3000" u="sng" cap="none" strike="noStrike">
                  <a:solidFill>
                    <a:schemeClr val="lt1"/>
                  </a:solidFill>
                  <a:latin typeface="Twentieth Century"/>
                  <a:ea typeface="Twentieth Century"/>
                  <a:cs typeface="Twentieth Century"/>
                  <a:sym typeface="Twentieth Century"/>
                </a:rPr>
                <a:t>Resolución 49/2025 A.N.Ma.C.</a:t>
              </a:r>
              <a:r>
                <a:rPr b="1" i="0" lang="es-MX" sz="3000" u="none" cap="none" strike="noStrike">
                  <a:solidFill>
                    <a:schemeClr val="lt1"/>
                  </a:solidFill>
                  <a:latin typeface="Twentieth Century"/>
                  <a:ea typeface="Twentieth Century"/>
                  <a:cs typeface="Twentieth Century"/>
                  <a:sym typeface="Twentieth Century"/>
                </a:rPr>
                <a:t> </a:t>
              </a:r>
              <a:r>
                <a:rPr b="0" i="0" lang="es-MX" sz="3000" u="none" cap="none" strike="noStrike">
                  <a:solidFill>
                    <a:schemeClr val="lt1"/>
                  </a:solidFill>
                  <a:latin typeface="Twentieth Century"/>
                  <a:ea typeface="Twentieth Century"/>
                  <a:cs typeface="Twentieth Century"/>
                  <a:sym typeface="Twentieth Century"/>
                </a:rPr>
                <a:t>- Deja sin efecto contar con habilitación municipal para la inscripción y/o reinscripción de las entidades de tiro con instalaciones propias.</a:t>
              </a:r>
              <a:endParaRPr b="0" i="0" sz="3000" u="none" cap="none" strike="noStrike">
                <a:solidFill>
                  <a:schemeClr val="lt1"/>
                </a:solidFill>
                <a:latin typeface="Twentieth Century"/>
                <a:ea typeface="Twentieth Century"/>
                <a:cs typeface="Twentieth Century"/>
                <a:sym typeface="Twentieth Century"/>
              </a:endParaRPr>
            </a:p>
          </p:txBody>
        </p:sp>
        <p:cxnSp>
          <p:nvCxnSpPr>
            <p:cNvPr id="1173" name="Google Shape;1173;p55"/>
            <p:cNvCxnSpPr/>
            <p:nvPr/>
          </p:nvCxnSpPr>
          <p:spPr>
            <a:xfrm>
              <a:off x="0" y="3925841"/>
              <a:ext cx="15773400" cy="0"/>
            </a:xfrm>
            <a:prstGeom prst="straightConnector1">
              <a:avLst/>
            </a:prstGeom>
            <a:solidFill>
              <a:schemeClr val="accent1"/>
            </a:solidFill>
            <a:ln cap="flat" cmpd="sng" w="15875">
              <a:solidFill>
                <a:schemeClr val="accent1"/>
              </a:solidFill>
              <a:prstDash val="solid"/>
              <a:round/>
              <a:headEnd len="sm" w="sm" type="none"/>
              <a:tailEnd len="sm" w="sm" type="none"/>
            </a:ln>
          </p:spPr>
        </p:cxnSp>
        <p:sp>
          <p:nvSpPr>
            <p:cNvPr id="1174" name="Google Shape;1174;p55"/>
            <p:cNvSpPr/>
            <p:nvPr/>
          </p:nvSpPr>
          <p:spPr>
            <a:xfrm>
              <a:off x="0" y="3925841"/>
              <a:ext cx="15773400" cy="196148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55"/>
            <p:cNvSpPr txBox="1"/>
            <p:nvPr/>
          </p:nvSpPr>
          <p:spPr>
            <a:xfrm>
              <a:off x="0" y="3925841"/>
              <a:ext cx="15773400" cy="1961482"/>
            </a:xfrm>
            <a:prstGeom prst="rect">
              <a:avLst/>
            </a:prstGeom>
            <a:noFill/>
            <a:ln>
              <a:noFill/>
            </a:ln>
          </p:spPr>
          <p:txBody>
            <a:bodyPr anchorCtr="0" anchor="t" bIns="114300" lIns="114300" spcFirstLastPara="1" rIns="114300" wrap="square" tIns="114300">
              <a:noAutofit/>
            </a:bodyPr>
            <a:lstStyle/>
            <a:p>
              <a:pPr indent="0" lvl="0" marL="0" marR="0" rtl="0" algn="just">
                <a:lnSpc>
                  <a:spcPct val="90000"/>
                </a:lnSpc>
                <a:spcBef>
                  <a:spcPts val="0"/>
                </a:spcBef>
                <a:spcAft>
                  <a:spcPts val="0"/>
                </a:spcAft>
                <a:buClr>
                  <a:schemeClr val="lt1"/>
                </a:buClr>
                <a:buSzPts val="3000"/>
                <a:buFont typeface="Twentieth Century"/>
                <a:buNone/>
              </a:pPr>
              <a:r>
                <a:rPr b="1" i="0" lang="es-MX" sz="3000" u="sng" cap="none" strike="noStrike">
                  <a:solidFill>
                    <a:schemeClr val="lt1"/>
                  </a:solidFill>
                  <a:latin typeface="Twentieth Century"/>
                  <a:ea typeface="Twentieth Century"/>
                  <a:cs typeface="Twentieth Century"/>
                  <a:sym typeface="Twentieth Century"/>
                </a:rPr>
                <a:t>Resolución 77/2025 A.N.Ma.C.</a:t>
              </a:r>
              <a:r>
                <a:rPr b="1" i="0" lang="es-MX" sz="3000" u="none" cap="none" strike="noStrike">
                  <a:solidFill>
                    <a:schemeClr val="lt1"/>
                  </a:solidFill>
                  <a:latin typeface="Twentieth Century"/>
                  <a:ea typeface="Twentieth Century"/>
                  <a:cs typeface="Twentieth Century"/>
                  <a:sym typeface="Twentieth Century"/>
                </a:rPr>
                <a:t> </a:t>
              </a:r>
              <a:r>
                <a:rPr b="0" i="0" lang="es-MX" sz="3000" u="none" cap="none" strike="noStrike">
                  <a:solidFill>
                    <a:schemeClr val="lt1"/>
                  </a:solidFill>
                  <a:latin typeface="Twentieth Century"/>
                  <a:ea typeface="Twentieth Century"/>
                  <a:cs typeface="Twentieth Century"/>
                  <a:sym typeface="Twentieth Century"/>
                </a:rPr>
                <a:t>- Suprime el pago de la tasa anual para entidades de tiro.</a:t>
              </a:r>
              <a:endParaRPr b="0" i="0" sz="3000" u="none" cap="none" strike="noStrike">
                <a:solidFill>
                  <a:schemeClr val="lt1"/>
                </a:solidFill>
                <a:latin typeface="Twentieth Century"/>
                <a:ea typeface="Twentieth Century"/>
                <a:cs typeface="Twentieth Century"/>
                <a:sym typeface="Twentieth Century"/>
              </a:endParaRPr>
            </a:p>
          </p:txBody>
        </p:sp>
      </p:grpSp>
      <p:pic>
        <p:nvPicPr>
          <p:cNvPr id="1176" name="Google Shape;1176;p55"/>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1180" name="Shape 1180"/>
        <p:cNvGrpSpPr/>
        <p:nvPr/>
      </p:nvGrpSpPr>
      <p:grpSpPr>
        <a:xfrm>
          <a:off x="0" y="0"/>
          <a:ext cx="0" cy="0"/>
          <a:chOff x="0" y="0"/>
          <a:chExt cx="0" cy="0"/>
        </a:xfrm>
      </p:grpSpPr>
      <p:sp>
        <p:nvSpPr>
          <p:cNvPr id="1181" name="Google Shape;1181;p56"/>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182" name="Google Shape;1182;p56"/>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grpSp>
        <p:nvGrpSpPr>
          <p:cNvPr id="1183" name="Google Shape;1183;p56"/>
          <p:cNvGrpSpPr/>
          <p:nvPr/>
        </p:nvGrpSpPr>
        <p:grpSpPr>
          <a:xfrm>
            <a:off x="1257300" y="2294954"/>
            <a:ext cx="15773400" cy="7040250"/>
            <a:chOff x="0" y="234729"/>
            <a:chExt cx="15773400" cy="7040250"/>
          </a:xfrm>
        </p:grpSpPr>
        <p:sp>
          <p:nvSpPr>
            <p:cNvPr id="1184" name="Google Shape;1184;p56"/>
            <p:cNvSpPr/>
            <p:nvPr/>
          </p:nvSpPr>
          <p:spPr>
            <a:xfrm>
              <a:off x="0" y="234729"/>
              <a:ext cx="15773400" cy="1140750"/>
            </a:xfrm>
            <a:prstGeom prst="roundRect">
              <a:avLst>
                <a:gd fmla="val 16667" name="adj"/>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56"/>
            <p:cNvSpPr txBox="1"/>
            <p:nvPr/>
          </p:nvSpPr>
          <p:spPr>
            <a:xfrm>
              <a:off x="55687" y="290416"/>
              <a:ext cx="15662026" cy="1029376"/>
            </a:xfrm>
            <a:prstGeom prst="rect">
              <a:avLst/>
            </a:prstGeom>
            <a:noFill/>
            <a:ln>
              <a:noFill/>
            </a:ln>
          </p:spPr>
          <p:txBody>
            <a:bodyPr anchorCtr="0" anchor="ctr" bIns="190500" lIns="190500" spcFirstLastPara="1" rIns="190500" wrap="square" tIns="190500">
              <a:noAutofit/>
            </a:bodyPr>
            <a:lstStyle/>
            <a:p>
              <a:pPr indent="0" lvl="0" marL="0" marR="0" rtl="0" algn="ctr">
                <a:lnSpc>
                  <a:spcPct val="90000"/>
                </a:lnSpc>
                <a:spcBef>
                  <a:spcPts val="0"/>
                </a:spcBef>
                <a:spcAft>
                  <a:spcPts val="0"/>
                </a:spcAft>
                <a:buClr>
                  <a:schemeClr val="lt1"/>
                </a:buClr>
                <a:buSzPts val="5000"/>
                <a:buFont typeface="Twentieth Century"/>
                <a:buNone/>
              </a:pPr>
              <a:r>
                <a:rPr b="1" i="0" lang="es-MX" sz="5000" u="sng" cap="none" strike="noStrike">
                  <a:solidFill>
                    <a:schemeClr val="lt1"/>
                  </a:solidFill>
                  <a:latin typeface="Twentieth Century"/>
                  <a:ea typeface="Twentieth Century"/>
                  <a:cs typeface="Twentieth Century"/>
                  <a:sym typeface="Twentieth Century"/>
                </a:rPr>
                <a:t>Decreto 409/2025 Poder Ejecutivo Nacional</a:t>
              </a:r>
              <a:endParaRPr b="0" i="0" sz="5000" u="none" cap="none" strike="noStrike">
                <a:solidFill>
                  <a:schemeClr val="lt1"/>
                </a:solidFill>
                <a:latin typeface="Twentieth Century"/>
                <a:ea typeface="Twentieth Century"/>
                <a:cs typeface="Twentieth Century"/>
                <a:sym typeface="Twentieth Century"/>
              </a:endParaRPr>
            </a:p>
          </p:txBody>
        </p:sp>
        <p:sp>
          <p:nvSpPr>
            <p:cNvPr id="1186" name="Google Shape;1186;p56"/>
            <p:cNvSpPr/>
            <p:nvPr/>
          </p:nvSpPr>
          <p:spPr>
            <a:xfrm>
              <a:off x="0" y="1375479"/>
              <a:ext cx="15773400" cy="589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p56"/>
            <p:cNvSpPr txBox="1"/>
            <p:nvPr/>
          </p:nvSpPr>
          <p:spPr>
            <a:xfrm>
              <a:off x="0" y="1375479"/>
              <a:ext cx="15773400" cy="5899500"/>
            </a:xfrm>
            <a:prstGeom prst="rect">
              <a:avLst/>
            </a:prstGeom>
            <a:noFill/>
            <a:ln>
              <a:noFill/>
            </a:ln>
          </p:spPr>
          <p:txBody>
            <a:bodyPr anchorCtr="0" anchor="t" bIns="63500" lIns="500800" spcFirstLastPara="1" rIns="355600" wrap="square" tIns="63500">
              <a:noAutofit/>
            </a:bodyPr>
            <a:lstStyle/>
            <a:p>
              <a:pPr indent="-285750" lvl="1" marL="285750" marR="0" rtl="0" algn="just">
                <a:lnSpc>
                  <a:spcPct val="90000"/>
                </a:lnSpc>
                <a:spcBef>
                  <a:spcPts val="0"/>
                </a:spcBef>
                <a:spcAft>
                  <a:spcPts val="0"/>
                </a:spcAft>
                <a:buClr>
                  <a:schemeClr val="lt1"/>
                </a:buClr>
                <a:buSzPts val="3900"/>
                <a:buFont typeface="Twentieth Century"/>
                <a:buAutoNum type="alphaLcParenR"/>
              </a:pPr>
              <a:r>
                <a:rPr b="0" i="0" lang="es-MX" sz="3900" u="none" cap="none" strike="noStrike">
                  <a:solidFill>
                    <a:schemeClr val="lt1"/>
                  </a:solidFill>
                  <a:latin typeface="Twentieth Century"/>
                  <a:ea typeface="Twentieth Century"/>
                  <a:cs typeface="Twentieth Century"/>
                  <a:sym typeface="Twentieth Century"/>
                </a:rPr>
                <a:t>Redefine ‘asociación de tiro’.</a:t>
              </a:r>
              <a:endParaRPr b="0" i="0" sz="3900" u="none" cap="none" strike="noStrike">
                <a:solidFill>
                  <a:schemeClr val="lt1"/>
                </a:solidFill>
                <a:latin typeface="Twentieth Century"/>
                <a:ea typeface="Twentieth Century"/>
                <a:cs typeface="Twentieth Century"/>
                <a:sym typeface="Twentieth Century"/>
              </a:endParaRPr>
            </a:p>
            <a:p>
              <a:pPr indent="-285750" lvl="1" marL="285750" marR="0" rtl="0" algn="just">
                <a:lnSpc>
                  <a:spcPct val="90000"/>
                </a:lnSpc>
                <a:spcBef>
                  <a:spcPts val="780"/>
                </a:spcBef>
                <a:spcAft>
                  <a:spcPts val="0"/>
                </a:spcAft>
                <a:buClr>
                  <a:schemeClr val="lt1"/>
                </a:buClr>
                <a:buSzPts val="3900"/>
                <a:buFont typeface="Twentieth Century"/>
                <a:buAutoNum type="alphaLcParenR"/>
              </a:pPr>
              <a:r>
                <a:rPr b="0" i="0" lang="es-MX" sz="3900" u="none" cap="none" strike="noStrike">
                  <a:solidFill>
                    <a:schemeClr val="lt1"/>
                  </a:solidFill>
                  <a:latin typeface="Twentieth Century"/>
                  <a:ea typeface="Twentieth Century"/>
                  <a:cs typeface="Twentieth Century"/>
                  <a:sym typeface="Twentieth Century"/>
                </a:rPr>
                <a:t>Establece que estas instituciones deben mantener actualizado el inventario completo del material ante el Re.N.Ar. y brindar información de las altas y bajas que se produjeran en los mismos.</a:t>
              </a:r>
              <a:endParaRPr b="0" i="0" sz="3900" u="none" cap="none" strike="noStrike">
                <a:solidFill>
                  <a:schemeClr val="lt1"/>
                </a:solidFill>
                <a:latin typeface="Twentieth Century"/>
                <a:ea typeface="Twentieth Century"/>
                <a:cs typeface="Twentieth Century"/>
                <a:sym typeface="Twentieth Century"/>
              </a:endParaRPr>
            </a:p>
            <a:p>
              <a:pPr indent="-285750" lvl="1" marL="285750" marR="0" rtl="0" algn="just">
                <a:lnSpc>
                  <a:spcPct val="90000"/>
                </a:lnSpc>
                <a:spcBef>
                  <a:spcPts val="780"/>
                </a:spcBef>
                <a:spcAft>
                  <a:spcPts val="0"/>
                </a:spcAft>
                <a:buClr>
                  <a:schemeClr val="lt1"/>
                </a:buClr>
                <a:buSzPts val="3900"/>
                <a:buFont typeface="Twentieth Century"/>
                <a:buAutoNum type="alphaLcParenR"/>
              </a:pPr>
              <a:r>
                <a:rPr b="0" i="0" lang="es-MX" sz="3900" u="none" cap="none" strike="noStrike">
                  <a:solidFill>
                    <a:schemeClr val="lt1"/>
                  </a:solidFill>
                  <a:latin typeface="Twentieth Century"/>
                  <a:ea typeface="Twentieth Century"/>
                  <a:cs typeface="Twentieth Century"/>
                  <a:sym typeface="Twentieth Century"/>
                </a:rPr>
                <a:t>Obliga a mantener actualizado al organismo nacional respecto de sus miembros.</a:t>
              </a:r>
              <a:endParaRPr b="0" i="0" sz="3900" u="none" cap="none" strike="noStrike">
                <a:solidFill>
                  <a:schemeClr val="lt1"/>
                </a:solidFill>
                <a:latin typeface="Twentieth Century"/>
                <a:ea typeface="Twentieth Century"/>
                <a:cs typeface="Twentieth Century"/>
                <a:sym typeface="Twentieth Century"/>
              </a:endParaRPr>
            </a:p>
            <a:p>
              <a:pPr indent="-285750" lvl="1" marL="285750" marR="0" rtl="0" algn="just">
                <a:lnSpc>
                  <a:spcPct val="90000"/>
                </a:lnSpc>
                <a:spcBef>
                  <a:spcPts val="780"/>
                </a:spcBef>
                <a:spcAft>
                  <a:spcPts val="0"/>
                </a:spcAft>
                <a:buClr>
                  <a:schemeClr val="lt1"/>
                </a:buClr>
                <a:buSzPts val="3900"/>
                <a:buFont typeface="Twentieth Century"/>
                <a:buAutoNum type="alphaLcParenR"/>
              </a:pPr>
              <a:r>
                <a:rPr b="0" i="0" lang="es-MX" sz="3900" u="none" cap="none" strike="noStrike">
                  <a:solidFill>
                    <a:schemeClr val="lt1"/>
                  </a:solidFill>
                  <a:latin typeface="Twentieth Century"/>
                  <a:ea typeface="Twentieth Century"/>
                  <a:cs typeface="Twentieth Century"/>
                  <a:sym typeface="Twentieth Century"/>
                </a:rPr>
                <a:t>Habilita a adquirir la munición para armas de uso civil condicional en las cantidades necesarias para su actividad, con autorización del Re.N.Ar.</a:t>
              </a:r>
              <a:endParaRPr b="0" i="0" sz="3900" u="none" cap="none" strike="noStrike">
                <a:solidFill>
                  <a:schemeClr val="lt1"/>
                </a:solidFill>
                <a:latin typeface="Twentieth Century"/>
                <a:ea typeface="Twentieth Century"/>
                <a:cs typeface="Twentieth Century"/>
                <a:sym typeface="Twentieth Century"/>
              </a:endParaRPr>
            </a:p>
            <a:p>
              <a:pPr indent="-285750" lvl="1" marL="285750" marR="0" rtl="0" algn="just">
                <a:lnSpc>
                  <a:spcPct val="90000"/>
                </a:lnSpc>
                <a:spcBef>
                  <a:spcPts val="780"/>
                </a:spcBef>
                <a:spcAft>
                  <a:spcPts val="0"/>
                </a:spcAft>
                <a:buClr>
                  <a:schemeClr val="lt1"/>
                </a:buClr>
                <a:buSzPts val="3900"/>
                <a:buFont typeface="Twentieth Century"/>
                <a:buAutoNum type="alphaLcParenR"/>
              </a:pPr>
              <a:r>
                <a:rPr b="0" i="0" lang="es-MX" sz="3900" u="none" cap="none" strike="noStrike">
                  <a:solidFill>
                    <a:schemeClr val="lt1"/>
                  </a:solidFill>
                  <a:latin typeface="Twentieth Century"/>
                  <a:ea typeface="Twentieth Century"/>
                  <a:cs typeface="Twentieth Century"/>
                  <a:sym typeface="Twentieth Century"/>
                </a:rPr>
                <a:t>Habilita al Re.N.Ar. a disponer la suspensión o el retiro del reconocimiento y autorización de la institución y de los miembros que hubieran cometido la falta o participado de su comisión.</a:t>
              </a:r>
              <a:endParaRPr b="0" i="0" sz="3900" u="none" cap="none" strike="noStrike">
                <a:solidFill>
                  <a:schemeClr val="lt1"/>
                </a:solidFill>
                <a:latin typeface="Twentieth Century"/>
                <a:ea typeface="Twentieth Century"/>
                <a:cs typeface="Twentieth Century"/>
                <a:sym typeface="Twentieth Century"/>
              </a:endParaRPr>
            </a:p>
          </p:txBody>
        </p:sp>
      </p:grpSp>
      <p:pic>
        <p:nvPicPr>
          <p:cNvPr id="1188" name="Google Shape;1188;p56"/>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1192" name="Shape 1192"/>
        <p:cNvGrpSpPr/>
        <p:nvPr/>
      </p:nvGrpSpPr>
      <p:grpSpPr>
        <a:xfrm>
          <a:off x="0" y="0"/>
          <a:ext cx="0" cy="0"/>
          <a:chOff x="0" y="0"/>
          <a:chExt cx="0" cy="0"/>
        </a:xfrm>
      </p:grpSpPr>
      <p:sp>
        <p:nvSpPr>
          <p:cNvPr id="1193" name="Google Shape;1193;p57"/>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194" name="Google Shape;1194;p57"/>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grpSp>
        <p:nvGrpSpPr>
          <p:cNvPr id="1195" name="Google Shape;1195;p57"/>
          <p:cNvGrpSpPr/>
          <p:nvPr/>
        </p:nvGrpSpPr>
        <p:grpSpPr>
          <a:xfrm>
            <a:off x="1257300" y="2622516"/>
            <a:ext cx="15773400" cy="5168880"/>
            <a:chOff x="0" y="147056"/>
            <a:chExt cx="15773400" cy="5168880"/>
          </a:xfrm>
        </p:grpSpPr>
        <p:sp>
          <p:nvSpPr>
            <p:cNvPr id="1196" name="Google Shape;1196;p57"/>
            <p:cNvSpPr/>
            <p:nvPr/>
          </p:nvSpPr>
          <p:spPr>
            <a:xfrm>
              <a:off x="0" y="147056"/>
              <a:ext cx="15773400" cy="1095119"/>
            </a:xfrm>
            <a:prstGeom prst="roundRect">
              <a:avLst>
                <a:gd fmla="val 16667" name="adj"/>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57"/>
            <p:cNvSpPr txBox="1"/>
            <p:nvPr/>
          </p:nvSpPr>
          <p:spPr>
            <a:xfrm>
              <a:off x="53459" y="200515"/>
              <a:ext cx="15666482" cy="988201"/>
            </a:xfrm>
            <a:prstGeom prst="rect">
              <a:avLst/>
            </a:prstGeom>
            <a:noFill/>
            <a:ln>
              <a:noFill/>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Clr>
                  <a:schemeClr val="lt1"/>
                </a:buClr>
                <a:buSzPts val="4800"/>
                <a:buFont typeface="Twentieth Century"/>
                <a:buNone/>
              </a:pPr>
              <a:r>
                <a:rPr b="1" i="0" lang="es-MX" sz="4800" u="sng" cap="none" strike="noStrike">
                  <a:solidFill>
                    <a:schemeClr val="lt1"/>
                  </a:solidFill>
                  <a:latin typeface="Twentieth Century"/>
                  <a:ea typeface="Twentieth Century"/>
                  <a:cs typeface="Twentieth Century"/>
                  <a:sym typeface="Twentieth Century"/>
                </a:rPr>
                <a:t>Decreto 397/2025 P.E.N.</a:t>
              </a:r>
              <a:r>
                <a:rPr b="1" i="0" lang="es-MX" sz="4800" u="none" cap="none" strike="noStrike">
                  <a:solidFill>
                    <a:schemeClr val="lt1"/>
                  </a:solidFill>
                  <a:latin typeface="Twentieth Century"/>
                  <a:ea typeface="Twentieth Century"/>
                  <a:cs typeface="Twentieth Century"/>
                  <a:sym typeface="Twentieth Century"/>
                </a:rPr>
                <a:t> y </a:t>
              </a:r>
              <a:r>
                <a:rPr b="1" i="0" lang="es-MX" sz="4800" u="sng" cap="none" strike="noStrike">
                  <a:solidFill>
                    <a:schemeClr val="lt1"/>
                  </a:solidFill>
                  <a:latin typeface="Twentieth Century"/>
                  <a:ea typeface="Twentieth Century"/>
                  <a:cs typeface="Twentieth Century"/>
                  <a:sym typeface="Twentieth Century"/>
                </a:rPr>
                <a:t>Resolución 37/2025 Re.N.Ar.</a:t>
              </a:r>
              <a:endParaRPr b="0" i="0" sz="4800" u="none" cap="none" strike="noStrike">
                <a:solidFill>
                  <a:schemeClr val="lt1"/>
                </a:solidFill>
                <a:latin typeface="Twentieth Century"/>
                <a:ea typeface="Twentieth Century"/>
                <a:cs typeface="Twentieth Century"/>
                <a:sym typeface="Twentieth Century"/>
              </a:endParaRPr>
            </a:p>
          </p:txBody>
        </p:sp>
        <p:sp>
          <p:nvSpPr>
            <p:cNvPr id="1198" name="Google Shape;1198;p57"/>
            <p:cNvSpPr/>
            <p:nvPr/>
          </p:nvSpPr>
          <p:spPr>
            <a:xfrm>
              <a:off x="0" y="1242176"/>
              <a:ext cx="15773400" cy="40737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57"/>
            <p:cNvSpPr txBox="1"/>
            <p:nvPr/>
          </p:nvSpPr>
          <p:spPr>
            <a:xfrm>
              <a:off x="0" y="1242176"/>
              <a:ext cx="15773400" cy="4073760"/>
            </a:xfrm>
            <a:prstGeom prst="rect">
              <a:avLst/>
            </a:prstGeom>
            <a:noFill/>
            <a:ln>
              <a:noFill/>
            </a:ln>
          </p:spPr>
          <p:txBody>
            <a:bodyPr anchorCtr="0" anchor="t" bIns="60950" lIns="500800" spcFirstLastPara="1" rIns="341375" wrap="square" tIns="60950">
              <a:noAutofit/>
            </a:bodyPr>
            <a:lstStyle/>
            <a:p>
              <a:pPr indent="-285750" lvl="1" marL="285750" marR="0" rtl="0" algn="just">
                <a:lnSpc>
                  <a:spcPct val="90000"/>
                </a:lnSpc>
                <a:spcBef>
                  <a:spcPts val="0"/>
                </a:spcBef>
                <a:spcAft>
                  <a:spcPts val="0"/>
                </a:spcAft>
                <a:buClr>
                  <a:schemeClr val="lt1"/>
                </a:buClr>
                <a:buSzPts val="3700"/>
                <a:buFont typeface="Twentieth Century"/>
                <a:buAutoNum type="alphaLcParenR"/>
              </a:pPr>
              <a:r>
                <a:rPr b="0" i="0" lang="es-MX" sz="3700" u="none" cap="none" strike="noStrike">
                  <a:solidFill>
                    <a:schemeClr val="lt1"/>
                  </a:solidFill>
                  <a:latin typeface="Twentieth Century"/>
                  <a:ea typeface="Twentieth Century"/>
                  <a:cs typeface="Twentieth Century"/>
                  <a:sym typeface="Twentieth Century"/>
                </a:rPr>
                <a:t>El Decreto 397/2025 sentenció el fin de la prohibición absoluta de armas semiautomáticas y autorización de adquisición y tenencia de armas semiautomáticas, carabinas y subametralladoras de calibre superior a .22 LR</a:t>
              </a:r>
              <a:endParaRPr b="0" i="0" sz="3700" u="none" cap="none" strike="noStrike">
                <a:solidFill>
                  <a:schemeClr val="lt1"/>
                </a:solidFill>
                <a:latin typeface="Twentieth Century"/>
                <a:ea typeface="Twentieth Century"/>
                <a:cs typeface="Twentieth Century"/>
                <a:sym typeface="Twentieth Century"/>
              </a:endParaRPr>
            </a:p>
            <a:p>
              <a:pPr indent="-285750" lvl="1" marL="285750" marR="0" rtl="0" algn="just">
                <a:lnSpc>
                  <a:spcPct val="90000"/>
                </a:lnSpc>
                <a:spcBef>
                  <a:spcPts val="740"/>
                </a:spcBef>
                <a:spcAft>
                  <a:spcPts val="0"/>
                </a:spcAft>
                <a:buClr>
                  <a:schemeClr val="lt1"/>
                </a:buClr>
                <a:buSzPts val="3700"/>
                <a:buFont typeface="Twentieth Century"/>
                <a:buAutoNum type="alphaLcParenR"/>
              </a:pPr>
              <a:r>
                <a:rPr b="0" i="0" lang="es-MX" sz="3700" u="none" cap="none" strike="noStrike">
                  <a:solidFill>
                    <a:schemeClr val="lt1"/>
                  </a:solidFill>
                  <a:latin typeface="Twentieth Century"/>
                  <a:ea typeface="Twentieth Century"/>
                  <a:cs typeface="Twentieth Century"/>
                  <a:sym typeface="Twentieth Century"/>
                </a:rPr>
                <a:t>La Resolución 37/2025 estableció el régimen para que legítimos usuarios y/o entidades de tiro puedan solicitar autorización para adquirir y tener este tipo de armamento.</a:t>
              </a:r>
              <a:endParaRPr b="0" i="0" sz="3700" u="none" cap="none" strike="noStrike">
                <a:solidFill>
                  <a:schemeClr val="lt1"/>
                </a:solidFill>
                <a:latin typeface="Twentieth Century"/>
                <a:ea typeface="Twentieth Century"/>
                <a:cs typeface="Twentieth Century"/>
                <a:sym typeface="Twentieth Century"/>
              </a:endParaRPr>
            </a:p>
            <a:p>
              <a:pPr indent="-285750" lvl="1" marL="285750" marR="0" rtl="0" algn="just">
                <a:lnSpc>
                  <a:spcPct val="90000"/>
                </a:lnSpc>
                <a:spcBef>
                  <a:spcPts val="740"/>
                </a:spcBef>
                <a:spcAft>
                  <a:spcPts val="0"/>
                </a:spcAft>
                <a:buClr>
                  <a:schemeClr val="lt1"/>
                </a:buClr>
                <a:buSzPts val="3700"/>
                <a:buFont typeface="Twentieth Century"/>
                <a:buAutoNum type="alphaLcParenR"/>
              </a:pPr>
              <a:r>
                <a:rPr b="0" i="0" lang="es-MX" sz="3700" u="none" cap="none" strike="noStrike">
                  <a:solidFill>
                    <a:schemeClr val="lt1"/>
                  </a:solidFill>
                  <a:latin typeface="Twentieth Century"/>
                  <a:ea typeface="Twentieth Century"/>
                  <a:cs typeface="Twentieth Century"/>
                  <a:sym typeface="Twentieth Century"/>
                </a:rPr>
                <a:t>Los legítimos usuarios y/o las Entidades de Tiro que soliciten esta autorización deberán cumplir con los requisitos establecidos en la normativa.</a:t>
              </a:r>
              <a:endParaRPr b="0" i="0" sz="3700" u="none" cap="none" strike="noStrike">
                <a:solidFill>
                  <a:schemeClr val="lt1"/>
                </a:solidFill>
                <a:latin typeface="Twentieth Century"/>
                <a:ea typeface="Twentieth Century"/>
                <a:cs typeface="Twentieth Century"/>
                <a:sym typeface="Twentieth Century"/>
              </a:endParaRPr>
            </a:p>
          </p:txBody>
        </p:sp>
      </p:grpSp>
      <p:pic>
        <p:nvPicPr>
          <p:cNvPr id="1200" name="Google Shape;1200;p57"/>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4" name="Shape 1204"/>
        <p:cNvGrpSpPr/>
        <p:nvPr/>
      </p:nvGrpSpPr>
      <p:grpSpPr>
        <a:xfrm>
          <a:off x="0" y="0"/>
          <a:ext cx="0" cy="0"/>
          <a:chOff x="0" y="0"/>
          <a:chExt cx="0" cy="0"/>
        </a:xfrm>
      </p:grpSpPr>
      <p:sp>
        <p:nvSpPr>
          <p:cNvPr id="1205" name="Google Shape;1205;p58"/>
          <p:cNvSpPr/>
          <p:nvPr/>
        </p:nvSpPr>
        <p:spPr>
          <a:xfrm>
            <a:off x="11658600" y="9100187"/>
            <a:ext cx="10400044" cy="2793064"/>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206" name="Google Shape;1206;p58"/>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207" name="Google Shape;1207;p58"/>
          <p:cNvSpPr txBox="1"/>
          <p:nvPr/>
        </p:nvSpPr>
        <p:spPr>
          <a:xfrm>
            <a:off x="2947500" y="5974188"/>
            <a:ext cx="12393000" cy="1785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7F7F7F"/>
              </a:buClr>
              <a:buSzPts val="5500"/>
              <a:buFont typeface="Twentieth Century"/>
              <a:buNone/>
            </a:pPr>
            <a:r>
              <a:rPr b="1" i="0" lang="es-MX" sz="5500" u="none" cap="none" strike="noStrike">
                <a:solidFill>
                  <a:srgbClr val="7F7F7F"/>
                </a:solidFill>
                <a:latin typeface="Twentieth Century"/>
                <a:ea typeface="Twentieth Century"/>
                <a:cs typeface="Twentieth Century"/>
                <a:sym typeface="Twentieth Century"/>
              </a:rPr>
              <a:t>Delegaciones del Registro Provincial de Armas</a:t>
            </a:r>
            <a:endParaRPr b="1" i="0" sz="5500" u="none" cap="none" strike="noStrike">
              <a:solidFill>
                <a:srgbClr val="7F7F7F"/>
              </a:solidFill>
              <a:latin typeface="Twentieth Century"/>
              <a:ea typeface="Twentieth Century"/>
              <a:cs typeface="Twentieth Century"/>
              <a:sym typeface="Twentieth Century"/>
            </a:endParaRPr>
          </a:p>
        </p:txBody>
      </p:sp>
      <p:sp>
        <p:nvSpPr>
          <p:cNvPr id="1208" name="Google Shape;1208;p58"/>
          <p:cNvSpPr txBox="1"/>
          <p:nvPr/>
        </p:nvSpPr>
        <p:spPr>
          <a:xfrm>
            <a:off x="14935200" y="9595419"/>
            <a:ext cx="40386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4000"/>
              <a:buFont typeface="Calibri"/>
              <a:buNone/>
            </a:pPr>
            <a:r>
              <a:rPr b="1" i="0" lang="es-MX" sz="4000" u="none" cap="none" strike="noStrike">
                <a:solidFill>
                  <a:srgbClr val="FFFFFF"/>
                </a:solidFill>
                <a:latin typeface="Calibri"/>
                <a:ea typeface="Calibri"/>
                <a:cs typeface="Calibri"/>
                <a:sym typeface="Calibri"/>
              </a:rPr>
              <a:t>2025</a:t>
            </a:r>
            <a:endParaRPr b="1" i="0" sz="4000" u="none" cap="none" strike="noStrike">
              <a:solidFill>
                <a:srgbClr val="FFFFFF"/>
              </a:solidFill>
              <a:latin typeface="Calibri"/>
              <a:ea typeface="Calibri"/>
              <a:cs typeface="Calibri"/>
              <a:sym typeface="Calibri"/>
            </a:endParaRPr>
          </a:p>
        </p:txBody>
      </p:sp>
      <p:pic>
        <p:nvPicPr>
          <p:cNvPr id="1209" name="Google Shape;1209;p58"/>
          <p:cNvPicPr preferRelativeResize="0"/>
          <p:nvPr/>
        </p:nvPicPr>
        <p:blipFill rotWithShape="1">
          <a:blip r:embed="rId4">
            <a:alphaModFix/>
          </a:blip>
          <a:srcRect b="0" l="0" r="0" t="0"/>
          <a:stretch/>
        </p:blipFill>
        <p:spPr>
          <a:xfrm>
            <a:off x="7644035" y="1423141"/>
            <a:ext cx="2999915" cy="4156605"/>
          </a:xfrm>
          <a:prstGeom prst="rect">
            <a:avLst/>
          </a:prstGeom>
          <a:noFill/>
          <a:ln>
            <a:noFill/>
          </a:ln>
        </p:spPr>
      </p:pic>
      <p:pic>
        <p:nvPicPr>
          <p:cNvPr id="1210" name="Google Shape;1210;p58"/>
          <p:cNvPicPr preferRelativeResize="0"/>
          <p:nvPr/>
        </p:nvPicPr>
        <p:blipFill rotWithShape="1">
          <a:blip r:embed="rId5">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1214" name="Shape 1214"/>
        <p:cNvGrpSpPr/>
        <p:nvPr/>
      </p:nvGrpSpPr>
      <p:grpSpPr>
        <a:xfrm>
          <a:off x="0" y="0"/>
          <a:ext cx="0" cy="0"/>
          <a:chOff x="0" y="0"/>
          <a:chExt cx="0" cy="0"/>
        </a:xfrm>
      </p:grpSpPr>
      <p:sp>
        <p:nvSpPr>
          <p:cNvPr id="1215" name="Google Shape;1215;p59"/>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216" name="Google Shape;1216;p59"/>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217" name="Google Shape;1217;p59"/>
          <p:cNvSpPr txBox="1"/>
          <p:nvPr/>
        </p:nvSpPr>
        <p:spPr>
          <a:xfrm>
            <a:off x="9615475" y="2698800"/>
            <a:ext cx="7190700" cy="4525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Calibri"/>
              <a:buNone/>
            </a:pPr>
            <a:r>
              <a:rPr b="0" i="0" lang="es-MX" sz="3600" u="none" cap="none" strike="noStrike">
                <a:solidFill>
                  <a:schemeClr val="lt1"/>
                </a:solidFill>
                <a:latin typeface="Calibri"/>
                <a:ea typeface="Calibri"/>
                <a:cs typeface="Calibri"/>
                <a:sym typeface="Calibri"/>
              </a:rPr>
              <a:t>El Re.P.Ar. cuenta con 28 delegaciones ubicadas estratégicamente en la Provincia de Buenos Aires, a las cuales pueden acercarse en cualquier momento para realizar trámites o consultas referidas a lo recientemente expuesto.</a:t>
            </a:r>
            <a:endParaRPr b="0" i="0" sz="2800" u="none" cap="none" strike="noStrike">
              <a:solidFill>
                <a:schemeClr val="lt1"/>
              </a:solidFill>
              <a:latin typeface="Calibri"/>
              <a:ea typeface="Calibri"/>
              <a:cs typeface="Calibri"/>
              <a:sym typeface="Calibri"/>
            </a:endParaRPr>
          </a:p>
        </p:txBody>
      </p:sp>
      <p:pic>
        <p:nvPicPr>
          <p:cNvPr id="1218" name="Google Shape;1218;p59"/>
          <p:cNvPicPr preferRelativeResize="0"/>
          <p:nvPr/>
        </p:nvPicPr>
        <p:blipFill rotWithShape="1">
          <a:blip r:embed="rId4">
            <a:alphaModFix/>
          </a:blip>
          <a:srcRect b="0" l="0" r="0" t="0"/>
          <a:stretch/>
        </p:blipFill>
        <p:spPr>
          <a:xfrm>
            <a:off x="693287" y="1283325"/>
            <a:ext cx="7190727" cy="8736577"/>
          </a:xfrm>
          <a:prstGeom prst="rect">
            <a:avLst/>
          </a:prstGeom>
          <a:noFill/>
          <a:ln>
            <a:noFill/>
          </a:ln>
        </p:spPr>
      </p:pic>
      <p:pic>
        <p:nvPicPr>
          <p:cNvPr id="1219" name="Google Shape;1219;p59"/>
          <p:cNvPicPr preferRelativeResize="0"/>
          <p:nvPr/>
        </p:nvPicPr>
        <p:blipFill rotWithShape="1">
          <a:blip r:embed="rId5">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319" name="Shape 319"/>
        <p:cNvGrpSpPr/>
        <p:nvPr/>
      </p:nvGrpSpPr>
      <p:grpSpPr>
        <a:xfrm>
          <a:off x="0" y="0"/>
          <a:ext cx="0" cy="0"/>
          <a:chOff x="0" y="0"/>
          <a:chExt cx="0" cy="0"/>
        </a:xfrm>
      </p:grpSpPr>
      <p:sp>
        <p:nvSpPr>
          <p:cNvPr id="320" name="Google Shape;320;p7"/>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21" name="Google Shape;321;p7"/>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22" name="Google Shape;322;p7"/>
          <p:cNvSpPr txBox="1"/>
          <p:nvPr/>
        </p:nvSpPr>
        <p:spPr>
          <a:xfrm>
            <a:off x="1333500" y="2666320"/>
            <a:ext cx="15621000" cy="86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000"/>
              <a:buFont typeface="Calibri"/>
              <a:buNone/>
            </a:pPr>
            <a:r>
              <a:rPr b="0" i="0" lang="es-MX" sz="5000" u="none" cap="none" strike="noStrike">
                <a:solidFill>
                  <a:schemeClr val="lt1"/>
                </a:solidFill>
                <a:latin typeface="Calibri"/>
                <a:ea typeface="Calibri"/>
                <a:cs typeface="Calibri"/>
                <a:sym typeface="Calibri"/>
              </a:rPr>
              <a:t>Polígonos de tiro abiertos - Capítulo IV</a:t>
            </a:r>
            <a:endParaRPr b="0" i="0" sz="5000" u="none" cap="none" strike="noStrike">
              <a:solidFill>
                <a:schemeClr val="lt1"/>
              </a:solidFill>
              <a:latin typeface="Twentieth Century"/>
              <a:ea typeface="Twentieth Century"/>
              <a:cs typeface="Twentieth Century"/>
              <a:sym typeface="Twentieth Century"/>
            </a:endParaRPr>
          </a:p>
        </p:txBody>
      </p:sp>
      <p:grpSp>
        <p:nvGrpSpPr>
          <p:cNvPr id="323" name="Google Shape;323;p7"/>
          <p:cNvGrpSpPr/>
          <p:nvPr/>
        </p:nvGrpSpPr>
        <p:grpSpPr>
          <a:xfrm>
            <a:off x="1333500" y="4750788"/>
            <a:ext cx="15773400" cy="2886145"/>
            <a:chOff x="0" y="134700"/>
            <a:chExt cx="15773400" cy="2316599"/>
          </a:xfrm>
        </p:grpSpPr>
        <p:sp>
          <p:nvSpPr>
            <p:cNvPr id="324" name="Google Shape;324;p7"/>
            <p:cNvSpPr/>
            <p:nvPr/>
          </p:nvSpPr>
          <p:spPr>
            <a:xfrm>
              <a:off x="0" y="134700"/>
              <a:ext cx="15773400" cy="2316599"/>
            </a:xfrm>
            <a:prstGeom prst="roundRect">
              <a:avLst>
                <a:gd fmla="val 16667" name="adj"/>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7"/>
            <p:cNvSpPr txBox="1"/>
            <p:nvPr/>
          </p:nvSpPr>
          <p:spPr>
            <a:xfrm>
              <a:off x="113087" y="247787"/>
              <a:ext cx="15547226" cy="2090425"/>
            </a:xfrm>
            <a:prstGeom prst="rect">
              <a:avLst/>
            </a:prstGeom>
            <a:noFill/>
            <a:ln>
              <a:noFill/>
            </a:ln>
          </p:spPr>
          <p:txBody>
            <a:bodyPr anchorCtr="0" anchor="ctr" bIns="137150" lIns="137150" spcFirstLastPara="1" rIns="137150" wrap="square" tIns="137150">
              <a:noAutofit/>
            </a:bodyPr>
            <a:lstStyle/>
            <a:p>
              <a:pPr indent="0" lvl="0" marL="0" marR="0" rtl="0" algn="just">
                <a:lnSpc>
                  <a:spcPct val="90000"/>
                </a:lnSpc>
                <a:spcBef>
                  <a:spcPts val="0"/>
                </a:spcBef>
                <a:spcAft>
                  <a:spcPts val="0"/>
                </a:spcAft>
                <a:buClr>
                  <a:schemeClr val="lt1"/>
                </a:buClr>
                <a:buSzPts val="3600"/>
                <a:buFont typeface="Twentieth Century"/>
                <a:buNone/>
              </a:pPr>
              <a:r>
                <a:rPr b="0" i="0" lang="es-MX" sz="3600" u="none" cap="none" strike="noStrike">
                  <a:solidFill>
                    <a:schemeClr val="lt1"/>
                  </a:solidFill>
                  <a:latin typeface="Twentieth Century"/>
                  <a:ea typeface="Twentieth Century"/>
                  <a:cs typeface="Twentieth Century"/>
                  <a:sym typeface="Twentieth Century"/>
                </a:rPr>
                <a:t>Un polígono de tiro abierto es una instalación diseñada y habilitada para la práctica y exámenes de tiro, que se caracteriza por desarrollarse en un espacio al aire libre. Estos suelen estar ubicados en espacios naturales o semiurbanos, por lo que requieren delimitación perimetral, barreras de contención y control ambiental.</a:t>
              </a:r>
              <a:endParaRPr b="0" i="0" sz="3600" u="none" cap="none" strike="noStrike">
                <a:solidFill>
                  <a:schemeClr val="lt1"/>
                </a:solidFill>
                <a:latin typeface="Twentieth Century"/>
                <a:ea typeface="Twentieth Century"/>
                <a:cs typeface="Twentieth Century"/>
                <a:sym typeface="Twentieth Century"/>
              </a:endParaRPr>
            </a:p>
          </p:txBody>
        </p:sp>
      </p:grpSp>
      <p:pic>
        <p:nvPicPr>
          <p:cNvPr id="326" name="Google Shape;326;p7"/>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330" name="Shape 330"/>
        <p:cNvGrpSpPr/>
        <p:nvPr/>
      </p:nvGrpSpPr>
      <p:grpSpPr>
        <a:xfrm>
          <a:off x="0" y="0"/>
          <a:ext cx="0" cy="0"/>
          <a:chOff x="0" y="0"/>
          <a:chExt cx="0" cy="0"/>
        </a:xfrm>
      </p:grpSpPr>
      <p:sp>
        <p:nvSpPr>
          <p:cNvPr id="331" name="Google Shape;331;p8"/>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32" name="Google Shape;332;p8"/>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33" name="Google Shape;333;p8"/>
          <p:cNvSpPr txBox="1"/>
          <p:nvPr/>
        </p:nvSpPr>
        <p:spPr>
          <a:xfrm>
            <a:off x="1333500" y="2260545"/>
            <a:ext cx="15621000" cy="86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000"/>
              <a:buFont typeface="Calibri"/>
              <a:buNone/>
            </a:pPr>
            <a:r>
              <a:rPr b="0" i="0" lang="es-MX" sz="5000" u="none" cap="none" strike="noStrike">
                <a:solidFill>
                  <a:schemeClr val="lt1"/>
                </a:solidFill>
                <a:latin typeface="Calibri"/>
                <a:ea typeface="Calibri"/>
                <a:cs typeface="Calibri"/>
                <a:sym typeface="Calibri"/>
              </a:rPr>
              <a:t>Instalaciones</a:t>
            </a:r>
            <a:endParaRPr b="0" i="0" sz="5000" u="none" cap="none" strike="noStrike">
              <a:solidFill>
                <a:schemeClr val="lt1"/>
              </a:solidFill>
              <a:latin typeface="Calibri"/>
              <a:ea typeface="Calibri"/>
              <a:cs typeface="Calibri"/>
              <a:sym typeface="Calibri"/>
            </a:endParaRPr>
          </a:p>
        </p:txBody>
      </p:sp>
      <p:grpSp>
        <p:nvGrpSpPr>
          <p:cNvPr id="334" name="Google Shape;334;p8"/>
          <p:cNvGrpSpPr/>
          <p:nvPr/>
        </p:nvGrpSpPr>
        <p:grpSpPr>
          <a:xfrm>
            <a:off x="1265001" y="3122445"/>
            <a:ext cx="15757996" cy="6305334"/>
            <a:chOff x="7701" y="0"/>
            <a:chExt cx="15757996" cy="5627530"/>
          </a:xfrm>
        </p:grpSpPr>
        <p:sp>
          <p:nvSpPr>
            <p:cNvPr id="335" name="Google Shape;335;p8"/>
            <p:cNvSpPr/>
            <p:nvPr/>
          </p:nvSpPr>
          <p:spPr>
            <a:xfrm>
              <a:off x="7701" y="0"/>
              <a:ext cx="15757996" cy="5627530"/>
            </a:xfrm>
            <a:prstGeom prst="roundRect">
              <a:avLst>
                <a:gd fmla="val 10000" name="adj"/>
              </a:avLst>
            </a:prstGeom>
            <a:solidFill>
              <a:srgbClr val="CED2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8"/>
            <p:cNvSpPr txBox="1"/>
            <p:nvPr/>
          </p:nvSpPr>
          <p:spPr>
            <a:xfrm>
              <a:off x="7701" y="0"/>
              <a:ext cx="15757996" cy="2004046"/>
            </a:xfrm>
            <a:prstGeom prst="rect">
              <a:avLst/>
            </a:prstGeom>
            <a:noFill/>
            <a:ln>
              <a:noFill/>
            </a:ln>
          </p:spPr>
          <p:txBody>
            <a:bodyPr anchorCtr="0" anchor="ctr" bIns="133350" lIns="133350" spcFirstLastPara="1" rIns="133350" wrap="square" tIns="133350">
              <a:noAutofit/>
            </a:bodyPr>
            <a:lstStyle/>
            <a:p>
              <a:pPr indent="0" lvl="0" marL="0" marR="0" rtl="0" algn="ctr">
                <a:lnSpc>
                  <a:spcPct val="90000"/>
                </a:lnSpc>
                <a:spcBef>
                  <a:spcPts val="0"/>
                </a:spcBef>
                <a:spcAft>
                  <a:spcPts val="0"/>
                </a:spcAft>
                <a:buClr>
                  <a:schemeClr val="lt1"/>
                </a:buClr>
                <a:buSzPts val="3500"/>
                <a:buFont typeface="Twentieth Century"/>
                <a:buNone/>
              </a:pPr>
              <a:r>
                <a:t/>
              </a:r>
              <a:endParaRPr b="0" i="0" sz="3500" u="none" cap="none" strike="noStrike">
                <a:solidFill>
                  <a:schemeClr val="lt1"/>
                </a:solidFill>
                <a:latin typeface="Twentieth Century"/>
                <a:ea typeface="Twentieth Century"/>
                <a:cs typeface="Twentieth Century"/>
                <a:sym typeface="Twentieth Century"/>
              </a:endParaRPr>
            </a:p>
            <a:p>
              <a:pPr indent="0" lvl="0" marL="0" marR="0" rtl="0" algn="ctr">
                <a:lnSpc>
                  <a:spcPct val="90000"/>
                </a:lnSpc>
                <a:spcBef>
                  <a:spcPts val="1225"/>
                </a:spcBef>
                <a:spcAft>
                  <a:spcPts val="0"/>
                </a:spcAft>
                <a:buClr>
                  <a:schemeClr val="lt1"/>
                </a:buClr>
                <a:buSzPts val="3500"/>
                <a:buFont typeface="Twentieth Century"/>
                <a:buNone/>
              </a:pPr>
              <a:r>
                <a:rPr b="0" i="0" lang="es-MX" sz="3500" u="none" cap="none" strike="noStrike">
                  <a:solidFill>
                    <a:schemeClr val="dk1"/>
                  </a:solidFill>
                  <a:latin typeface="Twentieth Century"/>
                  <a:ea typeface="Twentieth Century"/>
                  <a:cs typeface="Twentieth Century"/>
                  <a:sym typeface="Twentieth Century"/>
                </a:rPr>
                <a:t>Dentro de estas estructuras encontramos diferentes diseños en las canchas de tiro a cielo abierto y en los puestos de tiro semi cubiertos, las cuales se caracterizan por las distancias acordes al armamento a utilizar. En consecuencia, cada una de estas actividades deben estar declaradas ante el RE.N.AR. y, si cumplen con la normativa, serán habilitadas en consecuencia. </a:t>
              </a:r>
              <a:endParaRPr b="0" i="0" sz="3500" u="none" cap="none" strike="noStrike">
                <a:solidFill>
                  <a:schemeClr val="dk1"/>
                </a:solidFill>
                <a:latin typeface="Twentieth Century"/>
                <a:ea typeface="Twentieth Century"/>
                <a:cs typeface="Twentieth Century"/>
                <a:sym typeface="Twentieth Century"/>
              </a:endParaRPr>
            </a:p>
          </p:txBody>
        </p:sp>
        <p:sp>
          <p:nvSpPr>
            <p:cNvPr id="337" name="Google Shape;337;p8"/>
            <p:cNvSpPr/>
            <p:nvPr/>
          </p:nvSpPr>
          <p:spPr>
            <a:xfrm>
              <a:off x="1583501" y="2429828"/>
              <a:ext cx="12606397" cy="577817"/>
            </a:xfrm>
            <a:prstGeom prst="roundRect">
              <a:avLst>
                <a:gd fmla="val 10000" name="adj"/>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8"/>
            <p:cNvSpPr txBox="1"/>
            <p:nvPr/>
          </p:nvSpPr>
          <p:spPr>
            <a:xfrm>
              <a:off x="1600425" y="2446752"/>
              <a:ext cx="12572549" cy="543969"/>
            </a:xfrm>
            <a:prstGeom prst="rect">
              <a:avLst/>
            </a:prstGeom>
            <a:noFill/>
            <a:ln>
              <a:noFill/>
            </a:ln>
          </p:spPr>
          <p:txBody>
            <a:bodyPr anchorCtr="0" anchor="ctr" bIns="53325" lIns="71100" spcFirstLastPara="1" rIns="71100" wrap="square" tIns="53325">
              <a:noAutofit/>
            </a:bodyPr>
            <a:lstStyle/>
            <a:p>
              <a:pPr indent="0" lvl="0" marL="0" marR="0" rtl="0" algn="ctr">
                <a:lnSpc>
                  <a:spcPct val="90000"/>
                </a:lnSpc>
                <a:spcBef>
                  <a:spcPts val="0"/>
                </a:spcBef>
                <a:spcAft>
                  <a:spcPts val="0"/>
                </a:spcAft>
                <a:buClr>
                  <a:schemeClr val="lt1"/>
                </a:buClr>
                <a:buSzPts val="2800"/>
                <a:buFont typeface="Twentieth Century"/>
                <a:buNone/>
              </a:pPr>
              <a:r>
                <a:rPr b="1" i="0" lang="es-MX" sz="2800" u="none" cap="none" strike="noStrike">
                  <a:solidFill>
                    <a:schemeClr val="lt1"/>
                  </a:solidFill>
                  <a:latin typeface="Twentieth Century"/>
                  <a:ea typeface="Twentieth Century"/>
                  <a:cs typeface="Twentieth Century"/>
                  <a:sym typeface="Twentieth Century"/>
                </a:rPr>
                <a:t>Tiro con armas cortas (&gt; 25 m).</a:t>
              </a:r>
              <a:endParaRPr b="0" i="0" sz="2800" u="none" cap="none" strike="noStrike">
                <a:solidFill>
                  <a:schemeClr val="lt1"/>
                </a:solidFill>
                <a:latin typeface="Twentieth Century"/>
                <a:ea typeface="Twentieth Century"/>
                <a:cs typeface="Twentieth Century"/>
                <a:sym typeface="Twentieth Century"/>
              </a:endParaRPr>
            </a:p>
          </p:txBody>
        </p:sp>
        <p:sp>
          <p:nvSpPr>
            <p:cNvPr id="339" name="Google Shape;339;p8"/>
            <p:cNvSpPr/>
            <p:nvPr/>
          </p:nvSpPr>
          <p:spPr>
            <a:xfrm>
              <a:off x="1583501" y="3075397"/>
              <a:ext cx="12606397" cy="577817"/>
            </a:xfrm>
            <a:prstGeom prst="roundRect">
              <a:avLst>
                <a:gd fmla="val 10000" name="adj"/>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8"/>
            <p:cNvSpPr txBox="1"/>
            <p:nvPr/>
          </p:nvSpPr>
          <p:spPr>
            <a:xfrm>
              <a:off x="1600425" y="3092321"/>
              <a:ext cx="12572549" cy="543969"/>
            </a:xfrm>
            <a:prstGeom prst="rect">
              <a:avLst/>
            </a:prstGeom>
            <a:noFill/>
            <a:ln>
              <a:noFill/>
            </a:ln>
          </p:spPr>
          <p:txBody>
            <a:bodyPr anchorCtr="0" anchor="ctr" bIns="53325" lIns="71100" spcFirstLastPara="1" rIns="71100" wrap="square" tIns="53325">
              <a:noAutofit/>
            </a:bodyPr>
            <a:lstStyle/>
            <a:p>
              <a:pPr indent="0" lvl="0" marL="0" marR="0" rtl="0" algn="ctr">
                <a:lnSpc>
                  <a:spcPct val="90000"/>
                </a:lnSpc>
                <a:spcBef>
                  <a:spcPts val="0"/>
                </a:spcBef>
                <a:spcAft>
                  <a:spcPts val="0"/>
                </a:spcAft>
                <a:buClr>
                  <a:schemeClr val="lt1"/>
                </a:buClr>
                <a:buSzPts val="2800"/>
                <a:buFont typeface="Twentieth Century"/>
                <a:buNone/>
              </a:pPr>
              <a:r>
                <a:rPr b="1" i="0" lang="es-MX" sz="2800" u="none" cap="none" strike="noStrike">
                  <a:solidFill>
                    <a:schemeClr val="lt1"/>
                  </a:solidFill>
                  <a:latin typeface="Twentieth Century"/>
                  <a:ea typeface="Twentieth Century"/>
                  <a:cs typeface="Twentieth Century"/>
                  <a:sym typeface="Twentieth Century"/>
                </a:rPr>
                <a:t>Tiro con armas largas (50-300 m).</a:t>
              </a:r>
              <a:endParaRPr b="0" i="0" sz="2800" u="none" cap="none" strike="noStrike">
                <a:solidFill>
                  <a:schemeClr val="lt1"/>
                </a:solidFill>
                <a:latin typeface="Twentieth Century"/>
                <a:ea typeface="Twentieth Century"/>
                <a:cs typeface="Twentieth Century"/>
                <a:sym typeface="Twentieth Century"/>
              </a:endParaRPr>
            </a:p>
          </p:txBody>
        </p:sp>
        <p:sp>
          <p:nvSpPr>
            <p:cNvPr id="341" name="Google Shape;341;p8"/>
            <p:cNvSpPr/>
            <p:nvPr/>
          </p:nvSpPr>
          <p:spPr>
            <a:xfrm>
              <a:off x="1583501" y="3741428"/>
              <a:ext cx="12606397" cy="577817"/>
            </a:xfrm>
            <a:prstGeom prst="roundRect">
              <a:avLst>
                <a:gd fmla="val 10000" name="adj"/>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8"/>
            <p:cNvSpPr txBox="1"/>
            <p:nvPr/>
          </p:nvSpPr>
          <p:spPr>
            <a:xfrm>
              <a:off x="1600425" y="3758352"/>
              <a:ext cx="12572549" cy="543969"/>
            </a:xfrm>
            <a:prstGeom prst="rect">
              <a:avLst/>
            </a:prstGeom>
            <a:noFill/>
            <a:ln>
              <a:noFill/>
            </a:ln>
          </p:spPr>
          <p:txBody>
            <a:bodyPr anchorCtr="0" anchor="ctr" bIns="53325" lIns="71100" spcFirstLastPara="1" rIns="71100" wrap="square" tIns="53325">
              <a:noAutofit/>
            </a:bodyPr>
            <a:lstStyle/>
            <a:p>
              <a:pPr indent="0" lvl="0" marL="0" marR="0" rtl="0" algn="ctr">
                <a:lnSpc>
                  <a:spcPct val="90000"/>
                </a:lnSpc>
                <a:spcBef>
                  <a:spcPts val="0"/>
                </a:spcBef>
                <a:spcAft>
                  <a:spcPts val="0"/>
                </a:spcAft>
                <a:buClr>
                  <a:schemeClr val="lt1"/>
                </a:buClr>
                <a:buSzPts val="2800"/>
                <a:buFont typeface="Twentieth Century"/>
                <a:buNone/>
              </a:pPr>
              <a:r>
                <a:rPr b="1" i="0" lang="es-MX" sz="2800" u="none" cap="none" strike="noStrike">
                  <a:solidFill>
                    <a:schemeClr val="lt1"/>
                  </a:solidFill>
                  <a:latin typeface="Twentieth Century"/>
                  <a:ea typeface="Twentieth Century"/>
                  <a:cs typeface="Twentieth Century"/>
                  <a:sym typeface="Twentieth Century"/>
                </a:rPr>
                <a:t>Tiro al vuelo.</a:t>
              </a:r>
              <a:endParaRPr b="0" i="0" sz="2800" u="none" cap="none" strike="noStrike">
                <a:solidFill>
                  <a:schemeClr val="lt1"/>
                </a:solidFill>
                <a:latin typeface="Twentieth Century"/>
                <a:ea typeface="Twentieth Century"/>
                <a:cs typeface="Twentieth Century"/>
                <a:sym typeface="Twentieth Century"/>
              </a:endParaRPr>
            </a:p>
          </p:txBody>
        </p:sp>
        <p:sp>
          <p:nvSpPr>
            <p:cNvPr id="343" name="Google Shape;343;p8"/>
            <p:cNvSpPr/>
            <p:nvPr/>
          </p:nvSpPr>
          <p:spPr>
            <a:xfrm>
              <a:off x="1583501" y="4431181"/>
              <a:ext cx="12606397" cy="577817"/>
            </a:xfrm>
            <a:prstGeom prst="roundRect">
              <a:avLst>
                <a:gd fmla="val 10000" name="adj"/>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8"/>
            <p:cNvSpPr txBox="1"/>
            <p:nvPr/>
          </p:nvSpPr>
          <p:spPr>
            <a:xfrm>
              <a:off x="1600425" y="4448105"/>
              <a:ext cx="12572549" cy="543969"/>
            </a:xfrm>
            <a:prstGeom prst="rect">
              <a:avLst/>
            </a:prstGeom>
            <a:noFill/>
            <a:ln>
              <a:noFill/>
            </a:ln>
          </p:spPr>
          <p:txBody>
            <a:bodyPr anchorCtr="0" anchor="ctr" bIns="53325" lIns="71100" spcFirstLastPara="1" rIns="71100" wrap="square" tIns="53325">
              <a:noAutofit/>
            </a:bodyPr>
            <a:lstStyle/>
            <a:p>
              <a:pPr indent="0" lvl="0" marL="0" marR="0" rtl="0" algn="ctr">
                <a:lnSpc>
                  <a:spcPct val="90000"/>
                </a:lnSpc>
                <a:spcBef>
                  <a:spcPts val="0"/>
                </a:spcBef>
                <a:spcAft>
                  <a:spcPts val="0"/>
                </a:spcAft>
                <a:buClr>
                  <a:schemeClr val="lt1"/>
                </a:buClr>
                <a:buSzPts val="2800"/>
                <a:buFont typeface="Twentieth Century"/>
                <a:buNone/>
              </a:pPr>
              <a:r>
                <a:rPr b="1" i="0" lang="es-MX" sz="2800" u="none" cap="none" strike="noStrike">
                  <a:solidFill>
                    <a:schemeClr val="lt1"/>
                  </a:solidFill>
                  <a:latin typeface="Twentieth Century"/>
                  <a:ea typeface="Twentieth Century"/>
                  <a:cs typeface="Twentieth Century"/>
                  <a:sym typeface="Twentieth Century"/>
                </a:rPr>
                <a:t>Tiro práctico.</a:t>
              </a:r>
              <a:endParaRPr b="0" i="0" sz="2800" u="none" cap="none" strike="noStrike">
                <a:solidFill>
                  <a:schemeClr val="lt1"/>
                </a:solidFill>
                <a:latin typeface="Twentieth Century"/>
                <a:ea typeface="Twentieth Century"/>
                <a:cs typeface="Twentieth Century"/>
                <a:sym typeface="Twentieth Century"/>
              </a:endParaRPr>
            </a:p>
          </p:txBody>
        </p:sp>
      </p:grpSp>
      <p:pic>
        <p:nvPicPr>
          <p:cNvPr id="345" name="Google Shape;345;p8"/>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349" name="Shape 349"/>
        <p:cNvGrpSpPr/>
        <p:nvPr/>
      </p:nvGrpSpPr>
      <p:grpSpPr>
        <a:xfrm>
          <a:off x="0" y="0"/>
          <a:ext cx="0" cy="0"/>
          <a:chOff x="0" y="0"/>
          <a:chExt cx="0" cy="0"/>
        </a:xfrm>
      </p:grpSpPr>
      <p:sp>
        <p:nvSpPr>
          <p:cNvPr id="350" name="Google Shape;350;p9"/>
          <p:cNvSpPr/>
          <p:nvPr/>
        </p:nvSpPr>
        <p:spPr>
          <a:xfrm>
            <a:off x="7561072" y="9557657"/>
            <a:ext cx="14494835" cy="2337292"/>
          </a:xfrm>
          <a:custGeom>
            <a:rect b="b" l="l" r="r" t="t"/>
            <a:pathLst>
              <a:path extrusionOk="0" h="2337292" w="14494835">
                <a:moveTo>
                  <a:pt x="0" y="0"/>
                </a:moveTo>
                <a:lnTo>
                  <a:pt x="14494835" y="0"/>
                </a:lnTo>
                <a:lnTo>
                  <a:pt x="14494835" y="2337292"/>
                </a:lnTo>
                <a:lnTo>
                  <a:pt x="0" y="23372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51" name="Google Shape;351;p9"/>
          <p:cNvSpPr/>
          <p:nvPr/>
        </p:nvSpPr>
        <p:spPr>
          <a:xfrm flipH="1" rot="10800000">
            <a:off x="-1038164" y="-689199"/>
            <a:ext cx="10653636" cy="1717899"/>
          </a:xfrm>
          <a:custGeom>
            <a:rect b="b" l="l" r="r" t="t"/>
            <a:pathLst>
              <a:path extrusionOk="0" h="1717899" w="10653636">
                <a:moveTo>
                  <a:pt x="0" y="1717899"/>
                </a:moveTo>
                <a:lnTo>
                  <a:pt x="10653636" y="1717899"/>
                </a:lnTo>
                <a:lnTo>
                  <a:pt x="10653636" y="0"/>
                </a:lnTo>
                <a:lnTo>
                  <a:pt x="0" y="0"/>
                </a:lnTo>
                <a:lnTo>
                  <a:pt x="0" y="171789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52" name="Google Shape;352;p9"/>
          <p:cNvSpPr txBox="1"/>
          <p:nvPr/>
        </p:nvSpPr>
        <p:spPr>
          <a:xfrm>
            <a:off x="1333500" y="2260543"/>
            <a:ext cx="15621000" cy="86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000"/>
              <a:buFont typeface="Calibri"/>
              <a:buNone/>
            </a:pPr>
            <a:r>
              <a:rPr b="0" i="0" lang="es-MX" sz="5000" u="none" cap="none" strike="noStrike">
                <a:solidFill>
                  <a:schemeClr val="lt1"/>
                </a:solidFill>
                <a:latin typeface="Calibri"/>
                <a:ea typeface="Calibri"/>
                <a:cs typeface="Calibri"/>
                <a:sym typeface="Calibri"/>
              </a:rPr>
              <a:t>Tiro con armas cortas</a:t>
            </a:r>
            <a:endParaRPr b="0" i="0" sz="5000" u="none" cap="none" strike="noStrike">
              <a:solidFill>
                <a:schemeClr val="lt1"/>
              </a:solidFill>
              <a:latin typeface="Calibri"/>
              <a:ea typeface="Calibri"/>
              <a:cs typeface="Calibri"/>
              <a:sym typeface="Calibri"/>
            </a:endParaRPr>
          </a:p>
        </p:txBody>
      </p:sp>
      <p:grpSp>
        <p:nvGrpSpPr>
          <p:cNvPr id="353" name="Google Shape;353;p9"/>
          <p:cNvGrpSpPr/>
          <p:nvPr/>
        </p:nvGrpSpPr>
        <p:grpSpPr>
          <a:xfrm>
            <a:off x="1257300" y="3483302"/>
            <a:ext cx="15773400" cy="6520807"/>
            <a:chOff x="0" y="54290"/>
            <a:chExt cx="15773400" cy="6520807"/>
          </a:xfrm>
        </p:grpSpPr>
        <p:sp>
          <p:nvSpPr>
            <p:cNvPr id="354" name="Google Shape;354;p9"/>
            <p:cNvSpPr/>
            <p:nvPr/>
          </p:nvSpPr>
          <p:spPr>
            <a:xfrm>
              <a:off x="0" y="886197"/>
              <a:ext cx="15773400" cy="756000"/>
            </a:xfrm>
            <a:prstGeom prst="rect">
              <a:avLst/>
            </a:prstGeom>
            <a:solidFill>
              <a:schemeClr val="lt1">
                <a:alpha val="89411"/>
              </a:schemeClr>
            </a:solidFill>
            <a:ln cap="flat" cmpd="sng" w="158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9"/>
            <p:cNvSpPr/>
            <p:nvPr/>
          </p:nvSpPr>
          <p:spPr>
            <a:xfrm>
              <a:off x="788670" y="54290"/>
              <a:ext cx="11041380" cy="1274706"/>
            </a:xfrm>
            <a:prstGeom prst="roundRect">
              <a:avLst>
                <a:gd fmla="val 16667" name="adj"/>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9"/>
            <p:cNvSpPr txBox="1"/>
            <p:nvPr/>
          </p:nvSpPr>
          <p:spPr>
            <a:xfrm>
              <a:off x="850896" y="116516"/>
              <a:ext cx="10916928" cy="1150254"/>
            </a:xfrm>
            <a:prstGeom prst="rect">
              <a:avLst/>
            </a:prstGeom>
            <a:noFill/>
            <a:ln>
              <a:noFill/>
            </a:ln>
          </p:spPr>
          <p:txBody>
            <a:bodyPr anchorCtr="0" anchor="ctr" bIns="0" lIns="417325" spcFirstLastPara="1" rIns="417325" wrap="square" tIns="0">
              <a:noAutofit/>
            </a:bodyPr>
            <a:lstStyle/>
            <a:p>
              <a:pPr indent="0" lvl="0" marL="0" marR="0" rtl="0" algn="just">
                <a:lnSpc>
                  <a:spcPct val="90000"/>
                </a:lnSpc>
                <a:spcBef>
                  <a:spcPts val="0"/>
                </a:spcBef>
                <a:spcAft>
                  <a:spcPts val="0"/>
                </a:spcAft>
                <a:buClr>
                  <a:schemeClr val="lt1"/>
                </a:buClr>
                <a:buSzPts val="2800"/>
                <a:buFont typeface="Twentieth Century"/>
                <a:buNone/>
              </a:pPr>
              <a:r>
                <a:rPr b="0" i="0" lang="es-MX" sz="2800" u="none" cap="none" strike="noStrike">
                  <a:solidFill>
                    <a:schemeClr val="lt1"/>
                  </a:solidFill>
                  <a:latin typeface="Twentieth Century"/>
                  <a:ea typeface="Twentieth Century"/>
                  <a:cs typeface="Twentieth Century"/>
                  <a:sym typeface="Twentieth Century"/>
                </a:rPr>
                <a:t>Sectores que poseen una “Galería de tiro” con puestos diseñados para la posición de tiro del tirador construidos con tabiques, paredes y mamparas divisorias.</a:t>
              </a:r>
              <a:endParaRPr b="0" i="0" sz="2800" u="none" cap="none" strike="noStrike">
                <a:solidFill>
                  <a:schemeClr val="lt1"/>
                </a:solidFill>
                <a:latin typeface="Twentieth Century"/>
                <a:ea typeface="Twentieth Century"/>
                <a:cs typeface="Twentieth Century"/>
                <a:sym typeface="Twentieth Century"/>
              </a:endParaRPr>
            </a:p>
          </p:txBody>
        </p:sp>
        <p:sp>
          <p:nvSpPr>
            <p:cNvPr id="357" name="Google Shape;357;p9"/>
            <p:cNvSpPr/>
            <p:nvPr/>
          </p:nvSpPr>
          <p:spPr>
            <a:xfrm>
              <a:off x="0" y="2246997"/>
              <a:ext cx="15773400" cy="1606500"/>
            </a:xfrm>
            <a:prstGeom prst="rect">
              <a:avLst/>
            </a:prstGeom>
            <a:solidFill>
              <a:schemeClr val="lt1">
                <a:alpha val="89411"/>
              </a:schemeClr>
            </a:solidFill>
            <a:ln cap="flat" cmpd="sng" w="158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9"/>
            <p:cNvSpPr txBox="1"/>
            <p:nvPr/>
          </p:nvSpPr>
          <p:spPr>
            <a:xfrm>
              <a:off x="0" y="2246997"/>
              <a:ext cx="15773400" cy="1606500"/>
            </a:xfrm>
            <a:prstGeom prst="rect">
              <a:avLst/>
            </a:prstGeom>
            <a:noFill/>
            <a:ln>
              <a:noFill/>
            </a:ln>
          </p:spPr>
          <p:txBody>
            <a:bodyPr anchorCtr="0" anchor="t" bIns="199125" lIns="1224175" spcFirstLastPara="1" rIns="1224175" wrap="square" tIns="624825">
              <a:noAutofit/>
            </a:bodyPr>
            <a:lstStyle/>
            <a:p>
              <a:pPr indent="-285750" lvl="1" marL="285750" marR="0" rtl="0" algn="just">
                <a:lnSpc>
                  <a:spcPct val="90000"/>
                </a:lnSpc>
                <a:spcBef>
                  <a:spcPts val="0"/>
                </a:spcBef>
                <a:spcAft>
                  <a:spcPts val="0"/>
                </a:spcAft>
                <a:buClr>
                  <a:schemeClr val="dk1"/>
                </a:buClr>
                <a:buSzPts val="2800"/>
                <a:buFont typeface="Twentieth Century"/>
                <a:buChar char="•"/>
              </a:pPr>
              <a:r>
                <a:rPr b="0" i="0" lang="es-MX" sz="2800" u="none" cap="none" strike="noStrike">
                  <a:solidFill>
                    <a:schemeClr val="dk1"/>
                  </a:solidFill>
                  <a:latin typeface="Twentieth Century"/>
                  <a:ea typeface="Twentieth Century"/>
                  <a:cs typeface="Twentieth Century"/>
                  <a:sym typeface="Twentieth Century"/>
                </a:rPr>
                <a:t>Impedir el acceso del tirador al campo de tiro semi cubierto.</a:t>
              </a:r>
              <a:endParaRPr b="0" i="0" sz="2800" u="none" cap="none" strike="noStrike">
                <a:solidFill>
                  <a:schemeClr val="dk1"/>
                </a:solidFill>
                <a:latin typeface="Twentieth Century"/>
                <a:ea typeface="Twentieth Century"/>
                <a:cs typeface="Twentieth Century"/>
                <a:sym typeface="Twentieth Century"/>
              </a:endParaRPr>
            </a:p>
            <a:p>
              <a:pPr indent="-285750" lvl="1" marL="285750" marR="0" rtl="0" algn="just">
                <a:lnSpc>
                  <a:spcPct val="90000"/>
                </a:lnSpc>
                <a:spcBef>
                  <a:spcPts val="420"/>
                </a:spcBef>
                <a:spcAft>
                  <a:spcPts val="0"/>
                </a:spcAft>
                <a:buClr>
                  <a:schemeClr val="dk1"/>
                </a:buClr>
                <a:buSzPts val="2800"/>
                <a:buFont typeface="Twentieth Century"/>
                <a:buChar char="•"/>
              </a:pPr>
              <a:r>
                <a:rPr b="0" i="0" lang="es-MX" sz="2800" u="none" cap="none" strike="noStrike">
                  <a:solidFill>
                    <a:schemeClr val="dk1"/>
                  </a:solidFill>
                  <a:latin typeface="Twentieth Century"/>
                  <a:ea typeface="Twentieth Century"/>
                  <a:cs typeface="Twentieth Century"/>
                  <a:sym typeface="Twentieth Century"/>
                </a:rPr>
                <a:t>Acondicionar el armamento para la práctica.</a:t>
              </a:r>
              <a:endParaRPr b="0" i="0" sz="2800" u="none" cap="none" strike="noStrike">
                <a:solidFill>
                  <a:schemeClr val="dk1"/>
                </a:solidFill>
                <a:latin typeface="Twentieth Century"/>
                <a:ea typeface="Twentieth Century"/>
                <a:cs typeface="Twentieth Century"/>
                <a:sym typeface="Twentieth Century"/>
              </a:endParaRPr>
            </a:p>
          </p:txBody>
        </p:sp>
        <p:sp>
          <p:nvSpPr>
            <p:cNvPr id="359" name="Google Shape;359;p9"/>
            <p:cNvSpPr/>
            <p:nvPr/>
          </p:nvSpPr>
          <p:spPr>
            <a:xfrm>
              <a:off x="788670" y="1804197"/>
              <a:ext cx="11041380" cy="885600"/>
            </a:xfrm>
            <a:prstGeom prst="roundRect">
              <a:avLst>
                <a:gd fmla="val 16667" name="adj"/>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9"/>
            <p:cNvSpPr txBox="1"/>
            <p:nvPr/>
          </p:nvSpPr>
          <p:spPr>
            <a:xfrm>
              <a:off x="831901" y="1847428"/>
              <a:ext cx="10954918" cy="799138"/>
            </a:xfrm>
            <a:prstGeom prst="rect">
              <a:avLst/>
            </a:prstGeom>
            <a:noFill/>
            <a:ln>
              <a:noFill/>
            </a:ln>
          </p:spPr>
          <p:txBody>
            <a:bodyPr anchorCtr="0" anchor="ctr" bIns="0" lIns="417325" spcFirstLastPara="1" rIns="417325" wrap="square" tIns="0">
              <a:noAutofit/>
            </a:bodyPr>
            <a:lstStyle/>
            <a:p>
              <a:pPr indent="0" lvl="0" marL="0" marR="0" rtl="0" algn="just">
                <a:lnSpc>
                  <a:spcPct val="90000"/>
                </a:lnSpc>
                <a:spcBef>
                  <a:spcPts val="0"/>
                </a:spcBef>
                <a:spcAft>
                  <a:spcPts val="0"/>
                </a:spcAft>
                <a:buClr>
                  <a:schemeClr val="lt1"/>
                </a:buClr>
                <a:buSzPts val="2800"/>
                <a:buFont typeface="Twentieth Century"/>
                <a:buNone/>
              </a:pPr>
              <a:r>
                <a:rPr b="0" i="0" lang="es-MX" sz="2800" u="none" cap="none" strike="noStrike">
                  <a:solidFill>
                    <a:schemeClr val="lt1"/>
                  </a:solidFill>
                  <a:latin typeface="Twentieth Century"/>
                  <a:ea typeface="Twentieth Century"/>
                  <a:cs typeface="Twentieth Century"/>
                  <a:sym typeface="Twentieth Century"/>
                </a:rPr>
                <a:t>Cada uno de estos puestos cuentan con ‘pedanas’ que cumplen dos funciones centrales:</a:t>
              </a:r>
              <a:endParaRPr b="0" i="0" sz="2800" u="none" cap="none" strike="noStrike">
                <a:solidFill>
                  <a:schemeClr val="lt1"/>
                </a:solidFill>
                <a:latin typeface="Twentieth Century"/>
                <a:ea typeface="Twentieth Century"/>
                <a:cs typeface="Twentieth Century"/>
                <a:sym typeface="Twentieth Century"/>
              </a:endParaRPr>
            </a:p>
          </p:txBody>
        </p:sp>
        <p:sp>
          <p:nvSpPr>
            <p:cNvPr id="361" name="Google Shape;361;p9"/>
            <p:cNvSpPr/>
            <p:nvPr/>
          </p:nvSpPr>
          <p:spPr>
            <a:xfrm>
              <a:off x="0" y="4458297"/>
              <a:ext cx="15773400" cy="756000"/>
            </a:xfrm>
            <a:prstGeom prst="rect">
              <a:avLst/>
            </a:prstGeom>
            <a:solidFill>
              <a:schemeClr val="lt1">
                <a:alpha val="89411"/>
              </a:schemeClr>
            </a:solidFill>
            <a:ln cap="flat" cmpd="sng" w="158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9"/>
            <p:cNvSpPr/>
            <p:nvPr/>
          </p:nvSpPr>
          <p:spPr>
            <a:xfrm>
              <a:off x="788670" y="4015497"/>
              <a:ext cx="11041380" cy="885600"/>
            </a:xfrm>
            <a:prstGeom prst="roundRect">
              <a:avLst>
                <a:gd fmla="val 16667" name="adj"/>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9"/>
            <p:cNvSpPr txBox="1"/>
            <p:nvPr/>
          </p:nvSpPr>
          <p:spPr>
            <a:xfrm>
              <a:off x="831901" y="4058728"/>
              <a:ext cx="10954918" cy="799138"/>
            </a:xfrm>
            <a:prstGeom prst="rect">
              <a:avLst/>
            </a:prstGeom>
            <a:noFill/>
            <a:ln>
              <a:noFill/>
            </a:ln>
          </p:spPr>
          <p:txBody>
            <a:bodyPr anchorCtr="0" anchor="ctr" bIns="0" lIns="417325" spcFirstLastPara="1" rIns="417325" wrap="square" tIns="0">
              <a:noAutofit/>
            </a:bodyPr>
            <a:lstStyle/>
            <a:p>
              <a:pPr indent="0" lvl="0" marL="0" marR="0" rtl="0" algn="just">
                <a:lnSpc>
                  <a:spcPct val="90000"/>
                </a:lnSpc>
                <a:spcBef>
                  <a:spcPts val="0"/>
                </a:spcBef>
                <a:spcAft>
                  <a:spcPts val="0"/>
                </a:spcAft>
                <a:buClr>
                  <a:schemeClr val="lt1"/>
                </a:buClr>
                <a:buSzPts val="2800"/>
                <a:buFont typeface="Twentieth Century"/>
                <a:buNone/>
              </a:pPr>
              <a:r>
                <a:rPr b="0" i="0" lang="es-MX" sz="2800" u="none" cap="none" strike="noStrike">
                  <a:solidFill>
                    <a:schemeClr val="lt1"/>
                  </a:solidFill>
                  <a:latin typeface="Twentieth Century"/>
                  <a:ea typeface="Twentieth Century"/>
                  <a:cs typeface="Twentieth Century"/>
                  <a:sym typeface="Twentieth Century"/>
                </a:rPr>
                <a:t>Estos puestos pueden contener sistemas de blancos móviles (eléctricos o manuales).</a:t>
              </a:r>
              <a:endParaRPr b="0" i="0" sz="2800" u="none" cap="none" strike="noStrike">
                <a:solidFill>
                  <a:schemeClr val="lt1"/>
                </a:solidFill>
                <a:latin typeface="Twentieth Century"/>
                <a:ea typeface="Twentieth Century"/>
                <a:cs typeface="Twentieth Century"/>
                <a:sym typeface="Twentieth Century"/>
              </a:endParaRPr>
            </a:p>
          </p:txBody>
        </p:sp>
        <p:sp>
          <p:nvSpPr>
            <p:cNvPr id="364" name="Google Shape;364;p9"/>
            <p:cNvSpPr/>
            <p:nvPr/>
          </p:nvSpPr>
          <p:spPr>
            <a:xfrm>
              <a:off x="0" y="5819097"/>
              <a:ext cx="15773400" cy="756000"/>
            </a:xfrm>
            <a:prstGeom prst="rect">
              <a:avLst/>
            </a:prstGeom>
            <a:solidFill>
              <a:schemeClr val="lt1">
                <a:alpha val="89411"/>
              </a:schemeClr>
            </a:solidFill>
            <a:ln cap="flat" cmpd="sng" w="158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9"/>
            <p:cNvSpPr/>
            <p:nvPr/>
          </p:nvSpPr>
          <p:spPr>
            <a:xfrm>
              <a:off x="788670" y="5376297"/>
              <a:ext cx="11041380" cy="885600"/>
            </a:xfrm>
            <a:prstGeom prst="roundRect">
              <a:avLst>
                <a:gd fmla="val 16667" name="adj"/>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9"/>
            <p:cNvSpPr txBox="1"/>
            <p:nvPr/>
          </p:nvSpPr>
          <p:spPr>
            <a:xfrm>
              <a:off x="831901" y="5419528"/>
              <a:ext cx="10954918" cy="799138"/>
            </a:xfrm>
            <a:prstGeom prst="rect">
              <a:avLst/>
            </a:prstGeom>
            <a:noFill/>
            <a:ln>
              <a:noFill/>
            </a:ln>
          </p:spPr>
          <p:txBody>
            <a:bodyPr anchorCtr="0" anchor="ctr" bIns="0" lIns="417325" spcFirstLastPara="1" rIns="417325" wrap="square" tIns="0">
              <a:noAutofit/>
            </a:bodyPr>
            <a:lstStyle/>
            <a:p>
              <a:pPr indent="0" lvl="0" marL="0" marR="0" rtl="0" algn="just">
                <a:lnSpc>
                  <a:spcPct val="90000"/>
                </a:lnSpc>
                <a:spcBef>
                  <a:spcPts val="0"/>
                </a:spcBef>
                <a:spcAft>
                  <a:spcPts val="0"/>
                </a:spcAft>
                <a:buClr>
                  <a:schemeClr val="lt1"/>
                </a:buClr>
                <a:buSzPts val="2800"/>
                <a:buFont typeface="Twentieth Century"/>
                <a:buNone/>
              </a:pPr>
              <a:r>
                <a:rPr b="0" i="0" lang="es-MX" sz="2800" u="none" cap="none" strike="noStrike">
                  <a:solidFill>
                    <a:schemeClr val="lt1"/>
                  </a:solidFill>
                  <a:latin typeface="Twentieth Century"/>
                  <a:ea typeface="Twentieth Century"/>
                  <a:cs typeface="Twentieth Century"/>
                  <a:sym typeface="Twentieth Century"/>
                </a:rPr>
                <a:t>En esta categoría podemos encontrar sectores que combinan la práctica con armas largas como las escopetas.</a:t>
              </a:r>
              <a:endParaRPr b="0" i="0" sz="2800" u="none" cap="none" strike="noStrike">
                <a:solidFill>
                  <a:schemeClr val="lt1"/>
                </a:solidFill>
                <a:latin typeface="Twentieth Century"/>
                <a:ea typeface="Twentieth Century"/>
                <a:cs typeface="Twentieth Century"/>
                <a:sym typeface="Twentieth Century"/>
              </a:endParaRPr>
            </a:p>
          </p:txBody>
        </p:sp>
      </p:grpSp>
      <p:pic>
        <p:nvPicPr>
          <p:cNvPr id="367" name="Google Shape;367;p9"/>
          <p:cNvPicPr preferRelativeResize="0"/>
          <p:nvPr/>
        </p:nvPicPr>
        <p:blipFill rotWithShape="1">
          <a:blip r:embed="rId4">
            <a:alphaModFix/>
          </a:blip>
          <a:srcRect b="0" l="0" r="0" t="20204"/>
          <a:stretch/>
        </p:blipFill>
        <p:spPr>
          <a:xfrm>
            <a:off x="13043275" y="2"/>
            <a:ext cx="4518502" cy="20851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ircuito">
  <a:themeElements>
    <a:clrScheme name="Azul cálido">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